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4"/>
  </p:notesMasterIdLst>
  <p:sldIdLst>
    <p:sldId id="256" r:id="rId6"/>
    <p:sldId id="274" r:id="rId7"/>
    <p:sldId id="283" r:id="rId8"/>
    <p:sldId id="284" r:id="rId9"/>
    <p:sldId id="275" r:id="rId10"/>
    <p:sldId id="285" r:id="rId11"/>
    <p:sldId id="277" r:id="rId12"/>
    <p:sldId id="28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4008" userDrawn="1">
          <p15:clr>
            <a:srgbClr val="A4A3A4"/>
          </p15:clr>
        </p15:guide>
        <p15:guide id="4" pos="192" userDrawn="1">
          <p15:clr>
            <a:srgbClr val="A4A3A4"/>
          </p15:clr>
        </p15:guide>
        <p15:guide id="5" pos="7512" userDrawn="1">
          <p15:clr>
            <a:srgbClr val="A4A3A4"/>
          </p15:clr>
        </p15:guide>
        <p15:guide id="6" orient="horz" pos="25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46" autoAdjust="0"/>
    <p:restoredTop sz="94660"/>
  </p:normalViewPr>
  <p:slideViewPr>
    <p:cSldViewPr snapToGrid="0" showGuides="1">
      <p:cViewPr>
        <p:scale>
          <a:sx n="81" d="100"/>
          <a:sy n="81" d="100"/>
        </p:scale>
        <p:origin x="-144" y="210"/>
      </p:cViewPr>
      <p:guideLst>
        <p:guide orient="horz" pos="960"/>
        <p:guide orient="horz" pos="4008"/>
        <p:guide orient="horz" pos="2520"/>
        <p:guide pos="3840"/>
        <p:guide pos="192"/>
        <p:guide pos="75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ABB7A-14D4-41BF-B0EF-9DCF02B55CFE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8914E-A98F-4A22-9E14-3E0DA4DB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8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9C2450E-73FA-48D6-93B7-999C911884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FBF5F6D-7279-4CB9-8E20-F29252AE7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7BBA833-ECAA-47BF-A0E9-B0586A6D5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146D-9BA7-47A2-8C2C-446185B5A3D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5CAC2AB-1DE7-43F9-81A5-C6045EC56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B360272-0D30-4862-A1BC-B39EEEFF3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E39-F580-4465-A04F-0C2E9F98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26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A6A9F7B-5178-4710-AACB-34F1501A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22366B6-69AF-4E10-87F3-F63696F4DE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B1E2D79-2993-45B6-99DD-553BAA1DF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146D-9BA7-47A2-8C2C-446185B5A3D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92ABA4A-93A2-4ABA-9D1C-102D04394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FF3D90C-4FB4-4C51-86D5-75DBA21DD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E39-F580-4465-A04F-0C2E9F98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09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96668A45-5BC7-4445-9AB3-566A109E6C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2D89DBA-7A57-4D84-8EF2-1A0D32FEF5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15301E9-7B78-4EB1-9102-05992AF3B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146D-9BA7-47A2-8C2C-446185B5A3D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2A4C1EF-2631-4736-BE6A-2ABA49D5C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BED71E8-A983-4EB2-B839-5AE4751C4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E39-F580-4465-A04F-0C2E9F98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19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BAEB2EF-3C97-45B6-9EFC-4CB8EAA79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AC09FF7-FC1B-42B5-AACE-302EE6CDF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8FB2ECD-7C9E-48F1-88A4-A3488562D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146D-9BA7-47A2-8C2C-446185B5A3D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4391FE7-B1C5-4EC3-B9AD-AD7C72540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68EB140-2B72-48B9-92C3-B90F50DC6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E39-F580-4465-A04F-0C2E9F98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2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E58DFFF-6D85-449A-B2BD-A89A5C704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1D9BBBA-03F5-4C0E-ADE3-9925FF349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EA2C644-E1EB-4E04-BA65-13DAB89BF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146D-9BA7-47A2-8C2C-446185B5A3D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0A3972-2963-48B3-90E4-0351E8662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325AED3-1410-45E4-B0E8-789020E94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E39-F580-4465-A04F-0C2E9F98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1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B6985B-FB08-4EC8-BF41-77032DDF1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8DDDC9B-94F1-4D22-B5C1-8325FF03B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49D0CC7-EF1D-429E-A499-F721490312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385CC7B-4B4F-44B6-A89C-830C7884E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146D-9BA7-47A2-8C2C-446185B5A3D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87F66E3-941A-48CE-879B-13AEDA8E3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E2DAB01-8EF7-4759-B465-A71037060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E39-F580-4465-A04F-0C2E9F98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42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F38984-557F-48F4-9E3C-2EEDA0A3C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B505FBA-1D93-4A16-A76B-1B09A45F9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26428C9-11E4-43B3-B97B-B2E30BBE5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C6539E4-8F5F-4438-9100-779EADB7C9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DF90ECB-C1CF-4E52-9B8F-AEA51A7332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FFD0335-7E33-49A0-8419-46E93AF5C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146D-9BA7-47A2-8C2C-446185B5A3D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8D8CC1F-3B24-481A-9FE1-8BBABB890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0107B01-8595-448A-9303-2E53CB89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E39-F580-4465-A04F-0C2E9F98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4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963BAF-D7D5-4155-AB92-420D2CCAC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9E70453-CD11-4BB4-BB08-3AAB25BD3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146D-9BA7-47A2-8C2C-446185B5A3D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960F9BB-7ACB-47D8-B00E-0A9070E0A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BD47519-C70F-400D-B7BC-B4B888296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E39-F580-4465-A04F-0C2E9F98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A55F49DA-4B93-4FC2-BF25-A56ED59B8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146D-9BA7-47A2-8C2C-446185B5A3D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5BD5024-47A5-45C0-B817-42CB4097C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877D607-B95B-4238-B419-33160C652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E39-F580-4465-A04F-0C2E9F98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10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9E3051-36FD-413C-8D8F-0C3B2ADE0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820E595-0E83-4AF9-913B-55AA2534B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8FEFFE7-7C6F-44D7-A7FB-E84ADF10CE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3750CAC-B638-489B-91E6-CF97B3689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146D-9BA7-47A2-8C2C-446185B5A3D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2DE94D5-D154-40ED-A03B-552054168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8EB6DAE-72A6-4821-A8CB-6BAA3EFC4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E39-F580-4465-A04F-0C2E9F98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819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62E4883-6394-4E0F-94C4-A63A67D00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17FA2E2-980A-44EA-8299-D9266F3C13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D92CD6E-6053-4655-A79D-6BBFC93D8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605237C-5201-4B4A-A5D5-B9077135D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146D-9BA7-47A2-8C2C-446185B5A3D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EE07050-3D50-408F-B0A8-8DB13D3C3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97421E7-240D-4EF4-9536-899D657B2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E39-F580-4465-A04F-0C2E9F98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93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C41B4962-69E3-450B-9C3E-3123B61EC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3539F60-B4C9-42A1-A3C4-13D6FC4C7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7703161-46FC-4EAD-BF7E-56A6A912B3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D146D-9BA7-47A2-8C2C-446185B5A3D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3621897-D64C-4208-BB95-2E145FE70D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9EB5EE1-7CA7-409D-83B4-C6AA6923BC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28E39-F580-4465-A04F-0C2E9F98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670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85F9E2F-368E-4B76-A045-3A6B27091EEC}"/>
              </a:ext>
            </a:extLst>
          </p:cNvPr>
          <p:cNvSpPr/>
          <p:nvPr/>
        </p:nvSpPr>
        <p:spPr>
          <a:xfrm>
            <a:off x="0" y="-57932"/>
            <a:ext cx="12192000" cy="6033331"/>
          </a:xfrm>
          <a:prstGeom prst="rect">
            <a:avLst/>
          </a:prstGeom>
          <a:pattFill prst="shingle">
            <a:fgClr>
              <a:schemeClr val="tx1">
                <a:lumMod val="75000"/>
                <a:lumOff val="25000"/>
              </a:schemeClr>
            </a:fgClr>
            <a:bgClr>
              <a:schemeClr val="tx1">
                <a:lumMod val="65000"/>
                <a:lumOff val="3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3A3324E9-A108-48A4-AD45-DC79CF9A4E93}"/>
              </a:ext>
            </a:extLst>
          </p:cNvPr>
          <p:cNvSpPr/>
          <p:nvPr/>
        </p:nvSpPr>
        <p:spPr>
          <a:xfrm>
            <a:off x="0" y="6125406"/>
            <a:ext cx="12192000" cy="732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B5A345C8-581F-4E02-AB88-E56A0DF9B1E1}"/>
              </a:ext>
            </a:extLst>
          </p:cNvPr>
          <p:cNvSpPr/>
          <p:nvPr/>
        </p:nvSpPr>
        <p:spPr>
          <a:xfrm>
            <a:off x="2565400" y="1060865"/>
            <a:ext cx="7061200" cy="391160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6AB365C9-EE0B-4552-ADEA-F3C6E3A667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09294" y="1549762"/>
            <a:ext cx="6553200" cy="2991588"/>
          </a:xfrm>
        </p:spPr>
        <p:txBody>
          <a:bodyPr wrap="square" lIns="0" tIns="0" rIns="0" bIns="0" anchor="t">
            <a:spAutoFit/>
          </a:bodyPr>
          <a:lstStyle/>
          <a:p>
            <a:r>
              <a:rPr lang="bs-Latn-BA" sz="5400" b="1" dirty="0" smtClean="0">
                <a:solidFill>
                  <a:schemeClr val="bg1"/>
                </a:solidFill>
              </a:rPr>
              <a:t>UPOZNAVANJE NOVIH ČLANOVA ODBORA SA ORGANIZACIJOM 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F547445-DB82-4468-A8F1-61BA2695178E}"/>
              </a:ext>
            </a:extLst>
          </p:cNvPr>
          <p:cNvSpPr txBox="1"/>
          <p:nvPr/>
        </p:nvSpPr>
        <p:spPr>
          <a:xfrm>
            <a:off x="2809294" y="4043382"/>
            <a:ext cx="6553200" cy="8402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bs-Latn-BA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Program razvoja </a:t>
            </a:r>
            <a:r>
              <a:rPr lang="en-US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DMO</a:t>
            </a:r>
            <a:r>
              <a:rPr lang="bs-Latn-BA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-a</a:t>
            </a:r>
          </a:p>
          <a:p>
            <a:pPr algn="ctr">
              <a:lnSpc>
                <a:spcPct val="130000"/>
              </a:lnSpc>
            </a:pPr>
            <a:r>
              <a:rPr lang="en-US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D</a:t>
            </a:r>
            <a:r>
              <a:rPr lang="bs-Latn-BA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atum</a:t>
            </a:r>
            <a:endParaRPr lang="en-US" sz="1400" dirty="0">
              <a:solidFill>
                <a:schemeClr val="bg1"/>
              </a:solidFill>
              <a:cs typeface="Segoe UI" panose="020B0502040204020203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bs-Latn-BA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Naziv </a:t>
            </a:r>
            <a:r>
              <a:rPr lang="en-US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DMO</a:t>
            </a:r>
            <a:r>
              <a:rPr lang="bs-Latn-BA" sz="1400" dirty="0" smtClean="0">
                <a:solidFill>
                  <a:schemeClr val="bg1"/>
                </a:solidFill>
                <a:cs typeface="Segoe UI" panose="020B0502040204020203" pitchFamily="34" charset="0"/>
              </a:rPr>
              <a:t>-a</a:t>
            </a:r>
            <a:endParaRPr lang="en-US" sz="1400" dirty="0">
              <a:solidFill>
                <a:schemeClr val="bg1"/>
              </a:solidFill>
              <a:cs typeface="Segoe UI" panose="020B0502040204020203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9D9A4449-2593-4E8B-A5B5-FFB0C782CBBD}"/>
              </a:ext>
            </a:extLst>
          </p:cNvPr>
          <p:cNvGrpSpPr/>
          <p:nvPr/>
        </p:nvGrpSpPr>
        <p:grpSpPr>
          <a:xfrm>
            <a:off x="5764531" y="953518"/>
            <a:ext cx="596244" cy="596244"/>
            <a:chOff x="11606213" y="5354638"/>
            <a:chExt cx="280987" cy="280988"/>
          </a:xfrm>
          <a:solidFill>
            <a:schemeClr val="bg1"/>
          </a:solidFill>
        </p:grpSpPr>
        <p:sp>
          <p:nvSpPr>
            <p:cNvPr id="15" name="Freeform 3448">
              <a:extLst>
                <a:ext uri="{FF2B5EF4-FFF2-40B4-BE49-F238E27FC236}">
                  <a16:creationId xmlns="" xmlns:a16="http://schemas.microsoft.com/office/drawing/2014/main" id="{94C76988-C4AF-4E8A-BBBD-765A6F2A4E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06213" y="5392738"/>
              <a:ext cx="128587" cy="90488"/>
            </a:xfrm>
            <a:custGeom>
              <a:avLst/>
              <a:gdLst>
                <a:gd name="T0" fmla="*/ 325 w 325"/>
                <a:gd name="T1" fmla="*/ 206 h 230"/>
                <a:gd name="T2" fmla="*/ 324 w 325"/>
                <a:gd name="T3" fmla="*/ 197 h 230"/>
                <a:gd name="T4" fmla="*/ 321 w 325"/>
                <a:gd name="T5" fmla="*/ 189 h 230"/>
                <a:gd name="T6" fmla="*/ 319 w 325"/>
                <a:gd name="T7" fmla="*/ 181 h 230"/>
                <a:gd name="T8" fmla="*/ 315 w 325"/>
                <a:gd name="T9" fmla="*/ 173 h 230"/>
                <a:gd name="T10" fmla="*/ 310 w 325"/>
                <a:gd name="T11" fmla="*/ 167 h 230"/>
                <a:gd name="T12" fmla="*/ 303 w 325"/>
                <a:gd name="T13" fmla="*/ 162 h 230"/>
                <a:gd name="T14" fmla="*/ 297 w 325"/>
                <a:gd name="T15" fmla="*/ 158 h 230"/>
                <a:gd name="T16" fmla="*/ 289 w 325"/>
                <a:gd name="T17" fmla="*/ 154 h 230"/>
                <a:gd name="T18" fmla="*/ 216 w 325"/>
                <a:gd name="T19" fmla="*/ 136 h 230"/>
                <a:gd name="T20" fmla="*/ 216 w 325"/>
                <a:gd name="T21" fmla="*/ 112 h 230"/>
                <a:gd name="T22" fmla="*/ 226 w 325"/>
                <a:gd name="T23" fmla="*/ 104 h 230"/>
                <a:gd name="T24" fmla="*/ 236 w 325"/>
                <a:gd name="T25" fmla="*/ 95 h 230"/>
                <a:gd name="T26" fmla="*/ 244 w 325"/>
                <a:gd name="T27" fmla="*/ 85 h 230"/>
                <a:gd name="T28" fmla="*/ 252 w 325"/>
                <a:gd name="T29" fmla="*/ 73 h 230"/>
                <a:gd name="T30" fmla="*/ 258 w 325"/>
                <a:gd name="T31" fmla="*/ 60 h 230"/>
                <a:gd name="T32" fmla="*/ 262 w 325"/>
                <a:gd name="T33" fmla="*/ 48 h 230"/>
                <a:gd name="T34" fmla="*/ 265 w 325"/>
                <a:gd name="T35" fmla="*/ 33 h 230"/>
                <a:gd name="T36" fmla="*/ 266 w 325"/>
                <a:gd name="T37" fmla="*/ 19 h 230"/>
                <a:gd name="T38" fmla="*/ 254 w 325"/>
                <a:gd name="T39" fmla="*/ 22 h 230"/>
                <a:gd name="T40" fmla="*/ 243 w 325"/>
                <a:gd name="T41" fmla="*/ 22 h 230"/>
                <a:gd name="T42" fmla="*/ 234 w 325"/>
                <a:gd name="T43" fmla="*/ 22 h 230"/>
                <a:gd name="T44" fmla="*/ 225 w 325"/>
                <a:gd name="T45" fmla="*/ 21 h 230"/>
                <a:gd name="T46" fmla="*/ 209 w 325"/>
                <a:gd name="T47" fmla="*/ 18 h 230"/>
                <a:gd name="T48" fmla="*/ 197 w 325"/>
                <a:gd name="T49" fmla="*/ 13 h 230"/>
                <a:gd name="T50" fmla="*/ 186 w 325"/>
                <a:gd name="T51" fmla="*/ 8 h 230"/>
                <a:gd name="T52" fmla="*/ 177 w 325"/>
                <a:gd name="T53" fmla="*/ 0 h 230"/>
                <a:gd name="T54" fmla="*/ 171 w 325"/>
                <a:gd name="T55" fmla="*/ 4 h 230"/>
                <a:gd name="T56" fmla="*/ 163 w 325"/>
                <a:gd name="T57" fmla="*/ 6 h 230"/>
                <a:gd name="T58" fmla="*/ 157 w 325"/>
                <a:gd name="T59" fmla="*/ 10 h 230"/>
                <a:gd name="T60" fmla="*/ 149 w 325"/>
                <a:gd name="T61" fmla="*/ 12 h 230"/>
                <a:gd name="T62" fmla="*/ 134 w 325"/>
                <a:gd name="T63" fmla="*/ 14 h 230"/>
                <a:gd name="T64" fmla="*/ 117 w 325"/>
                <a:gd name="T65" fmla="*/ 15 h 230"/>
                <a:gd name="T66" fmla="*/ 102 w 325"/>
                <a:gd name="T67" fmla="*/ 15 h 230"/>
                <a:gd name="T68" fmla="*/ 87 w 325"/>
                <a:gd name="T69" fmla="*/ 13 h 230"/>
                <a:gd name="T70" fmla="*/ 73 w 325"/>
                <a:gd name="T71" fmla="*/ 9 h 230"/>
                <a:gd name="T72" fmla="*/ 62 w 325"/>
                <a:gd name="T73" fmla="*/ 4 h 230"/>
                <a:gd name="T74" fmla="*/ 60 w 325"/>
                <a:gd name="T75" fmla="*/ 10 h 230"/>
                <a:gd name="T76" fmla="*/ 60 w 325"/>
                <a:gd name="T77" fmla="*/ 17 h 230"/>
                <a:gd name="T78" fmla="*/ 62 w 325"/>
                <a:gd name="T79" fmla="*/ 31 h 230"/>
                <a:gd name="T80" fmla="*/ 64 w 325"/>
                <a:gd name="T81" fmla="*/ 45 h 230"/>
                <a:gd name="T82" fmla="*/ 68 w 325"/>
                <a:gd name="T83" fmla="*/ 58 h 230"/>
                <a:gd name="T84" fmla="*/ 73 w 325"/>
                <a:gd name="T85" fmla="*/ 71 h 230"/>
                <a:gd name="T86" fmla="*/ 81 w 325"/>
                <a:gd name="T87" fmla="*/ 82 h 230"/>
                <a:gd name="T88" fmla="*/ 89 w 325"/>
                <a:gd name="T89" fmla="*/ 93 h 230"/>
                <a:gd name="T90" fmla="*/ 98 w 325"/>
                <a:gd name="T91" fmla="*/ 102 h 230"/>
                <a:gd name="T92" fmla="*/ 108 w 325"/>
                <a:gd name="T93" fmla="*/ 109 h 230"/>
                <a:gd name="T94" fmla="*/ 108 w 325"/>
                <a:gd name="T95" fmla="*/ 136 h 230"/>
                <a:gd name="T96" fmla="*/ 37 w 325"/>
                <a:gd name="T97" fmla="*/ 155 h 230"/>
                <a:gd name="T98" fmla="*/ 30 w 325"/>
                <a:gd name="T99" fmla="*/ 158 h 230"/>
                <a:gd name="T100" fmla="*/ 23 w 325"/>
                <a:gd name="T101" fmla="*/ 162 h 230"/>
                <a:gd name="T102" fmla="*/ 17 w 325"/>
                <a:gd name="T103" fmla="*/ 167 h 230"/>
                <a:gd name="T104" fmla="*/ 10 w 325"/>
                <a:gd name="T105" fmla="*/ 173 h 230"/>
                <a:gd name="T106" fmla="*/ 7 w 325"/>
                <a:gd name="T107" fmla="*/ 181 h 230"/>
                <a:gd name="T108" fmla="*/ 3 w 325"/>
                <a:gd name="T109" fmla="*/ 189 h 230"/>
                <a:gd name="T110" fmla="*/ 0 w 325"/>
                <a:gd name="T111" fmla="*/ 197 h 230"/>
                <a:gd name="T112" fmla="*/ 0 w 325"/>
                <a:gd name="T113" fmla="*/ 206 h 230"/>
                <a:gd name="T114" fmla="*/ 0 w 325"/>
                <a:gd name="T115" fmla="*/ 230 h 230"/>
                <a:gd name="T116" fmla="*/ 325 w 325"/>
                <a:gd name="T117" fmla="*/ 230 h 230"/>
                <a:gd name="T118" fmla="*/ 325 w 325"/>
                <a:gd name="T119" fmla="*/ 206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25" h="230">
                  <a:moveTo>
                    <a:pt x="325" y="206"/>
                  </a:moveTo>
                  <a:lnTo>
                    <a:pt x="324" y="197"/>
                  </a:lnTo>
                  <a:lnTo>
                    <a:pt x="321" y="189"/>
                  </a:lnTo>
                  <a:lnTo>
                    <a:pt x="319" y="181"/>
                  </a:lnTo>
                  <a:lnTo>
                    <a:pt x="315" y="173"/>
                  </a:lnTo>
                  <a:lnTo>
                    <a:pt x="310" y="167"/>
                  </a:lnTo>
                  <a:lnTo>
                    <a:pt x="303" y="162"/>
                  </a:lnTo>
                  <a:lnTo>
                    <a:pt x="297" y="158"/>
                  </a:lnTo>
                  <a:lnTo>
                    <a:pt x="289" y="154"/>
                  </a:lnTo>
                  <a:lnTo>
                    <a:pt x="216" y="136"/>
                  </a:lnTo>
                  <a:lnTo>
                    <a:pt x="216" y="112"/>
                  </a:lnTo>
                  <a:lnTo>
                    <a:pt x="226" y="104"/>
                  </a:lnTo>
                  <a:lnTo>
                    <a:pt x="236" y="95"/>
                  </a:lnTo>
                  <a:lnTo>
                    <a:pt x="244" y="85"/>
                  </a:lnTo>
                  <a:lnTo>
                    <a:pt x="252" y="73"/>
                  </a:lnTo>
                  <a:lnTo>
                    <a:pt x="258" y="60"/>
                  </a:lnTo>
                  <a:lnTo>
                    <a:pt x="262" y="48"/>
                  </a:lnTo>
                  <a:lnTo>
                    <a:pt x="265" y="33"/>
                  </a:lnTo>
                  <a:lnTo>
                    <a:pt x="266" y="19"/>
                  </a:lnTo>
                  <a:lnTo>
                    <a:pt x="254" y="22"/>
                  </a:lnTo>
                  <a:lnTo>
                    <a:pt x="243" y="22"/>
                  </a:lnTo>
                  <a:lnTo>
                    <a:pt x="234" y="22"/>
                  </a:lnTo>
                  <a:lnTo>
                    <a:pt x="225" y="21"/>
                  </a:lnTo>
                  <a:lnTo>
                    <a:pt x="209" y="18"/>
                  </a:lnTo>
                  <a:lnTo>
                    <a:pt x="197" y="13"/>
                  </a:lnTo>
                  <a:lnTo>
                    <a:pt x="186" y="8"/>
                  </a:lnTo>
                  <a:lnTo>
                    <a:pt x="177" y="0"/>
                  </a:lnTo>
                  <a:lnTo>
                    <a:pt x="171" y="4"/>
                  </a:lnTo>
                  <a:lnTo>
                    <a:pt x="163" y="6"/>
                  </a:lnTo>
                  <a:lnTo>
                    <a:pt x="157" y="10"/>
                  </a:lnTo>
                  <a:lnTo>
                    <a:pt x="149" y="12"/>
                  </a:lnTo>
                  <a:lnTo>
                    <a:pt x="134" y="14"/>
                  </a:lnTo>
                  <a:lnTo>
                    <a:pt x="117" y="15"/>
                  </a:lnTo>
                  <a:lnTo>
                    <a:pt x="102" y="15"/>
                  </a:lnTo>
                  <a:lnTo>
                    <a:pt x="87" y="13"/>
                  </a:lnTo>
                  <a:lnTo>
                    <a:pt x="73" y="9"/>
                  </a:lnTo>
                  <a:lnTo>
                    <a:pt x="62" y="4"/>
                  </a:lnTo>
                  <a:lnTo>
                    <a:pt x="60" y="10"/>
                  </a:lnTo>
                  <a:lnTo>
                    <a:pt x="60" y="17"/>
                  </a:lnTo>
                  <a:lnTo>
                    <a:pt x="62" y="31"/>
                  </a:lnTo>
                  <a:lnTo>
                    <a:pt x="64" y="45"/>
                  </a:lnTo>
                  <a:lnTo>
                    <a:pt x="68" y="58"/>
                  </a:lnTo>
                  <a:lnTo>
                    <a:pt x="73" y="71"/>
                  </a:lnTo>
                  <a:lnTo>
                    <a:pt x="81" y="82"/>
                  </a:lnTo>
                  <a:lnTo>
                    <a:pt x="89" y="93"/>
                  </a:lnTo>
                  <a:lnTo>
                    <a:pt x="98" y="102"/>
                  </a:lnTo>
                  <a:lnTo>
                    <a:pt x="108" y="109"/>
                  </a:lnTo>
                  <a:lnTo>
                    <a:pt x="108" y="136"/>
                  </a:lnTo>
                  <a:lnTo>
                    <a:pt x="37" y="155"/>
                  </a:lnTo>
                  <a:lnTo>
                    <a:pt x="30" y="158"/>
                  </a:lnTo>
                  <a:lnTo>
                    <a:pt x="23" y="162"/>
                  </a:lnTo>
                  <a:lnTo>
                    <a:pt x="17" y="167"/>
                  </a:lnTo>
                  <a:lnTo>
                    <a:pt x="10" y="173"/>
                  </a:lnTo>
                  <a:lnTo>
                    <a:pt x="7" y="181"/>
                  </a:lnTo>
                  <a:lnTo>
                    <a:pt x="3" y="189"/>
                  </a:lnTo>
                  <a:lnTo>
                    <a:pt x="0" y="197"/>
                  </a:lnTo>
                  <a:lnTo>
                    <a:pt x="0" y="206"/>
                  </a:lnTo>
                  <a:lnTo>
                    <a:pt x="0" y="230"/>
                  </a:lnTo>
                  <a:lnTo>
                    <a:pt x="325" y="230"/>
                  </a:lnTo>
                  <a:lnTo>
                    <a:pt x="325" y="2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3449">
              <a:extLst>
                <a:ext uri="{FF2B5EF4-FFF2-40B4-BE49-F238E27FC236}">
                  <a16:creationId xmlns="" xmlns:a16="http://schemas.microsoft.com/office/drawing/2014/main" id="{A3000C09-11DF-4148-AD5E-5349363501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31613" y="5354638"/>
              <a:ext cx="79375" cy="36513"/>
            </a:xfrm>
            <a:custGeom>
              <a:avLst/>
              <a:gdLst>
                <a:gd name="T0" fmla="*/ 104 w 199"/>
                <a:gd name="T1" fmla="*/ 69 h 92"/>
                <a:gd name="T2" fmla="*/ 109 w 199"/>
                <a:gd name="T3" fmla="*/ 67 h 92"/>
                <a:gd name="T4" fmla="*/ 114 w 199"/>
                <a:gd name="T5" fmla="*/ 66 h 92"/>
                <a:gd name="T6" fmla="*/ 116 w 199"/>
                <a:gd name="T7" fmla="*/ 67 h 92"/>
                <a:gd name="T8" fmla="*/ 119 w 199"/>
                <a:gd name="T9" fmla="*/ 68 h 92"/>
                <a:gd name="T10" fmla="*/ 122 w 199"/>
                <a:gd name="T11" fmla="*/ 69 h 92"/>
                <a:gd name="T12" fmla="*/ 123 w 199"/>
                <a:gd name="T13" fmla="*/ 72 h 92"/>
                <a:gd name="T14" fmla="*/ 125 w 199"/>
                <a:gd name="T15" fmla="*/ 76 h 92"/>
                <a:gd name="T16" fmla="*/ 129 w 199"/>
                <a:gd name="T17" fmla="*/ 78 h 92"/>
                <a:gd name="T18" fmla="*/ 133 w 199"/>
                <a:gd name="T19" fmla="*/ 82 h 92"/>
                <a:gd name="T20" fmla="*/ 137 w 199"/>
                <a:gd name="T21" fmla="*/ 85 h 92"/>
                <a:gd name="T22" fmla="*/ 149 w 199"/>
                <a:gd name="T23" fmla="*/ 89 h 92"/>
                <a:gd name="T24" fmla="*/ 161 w 199"/>
                <a:gd name="T25" fmla="*/ 92 h 92"/>
                <a:gd name="T26" fmla="*/ 173 w 199"/>
                <a:gd name="T27" fmla="*/ 92 h 92"/>
                <a:gd name="T28" fmla="*/ 183 w 199"/>
                <a:gd name="T29" fmla="*/ 92 h 92"/>
                <a:gd name="T30" fmla="*/ 192 w 199"/>
                <a:gd name="T31" fmla="*/ 91 h 92"/>
                <a:gd name="T32" fmla="*/ 199 w 199"/>
                <a:gd name="T33" fmla="*/ 90 h 92"/>
                <a:gd name="T34" fmla="*/ 196 w 199"/>
                <a:gd name="T35" fmla="*/ 80 h 92"/>
                <a:gd name="T36" fmla="*/ 194 w 199"/>
                <a:gd name="T37" fmla="*/ 71 h 92"/>
                <a:gd name="T38" fmla="*/ 190 w 199"/>
                <a:gd name="T39" fmla="*/ 63 h 92"/>
                <a:gd name="T40" fmla="*/ 186 w 199"/>
                <a:gd name="T41" fmla="*/ 54 h 92"/>
                <a:gd name="T42" fmla="*/ 181 w 199"/>
                <a:gd name="T43" fmla="*/ 46 h 92"/>
                <a:gd name="T44" fmla="*/ 176 w 199"/>
                <a:gd name="T45" fmla="*/ 39 h 92"/>
                <a:gd name="T46" fmla="*/ 169 w 199"/>
                <a:gd name="T47" fmla="*/ 32 h 92"/>
                <a:gd name="T48" fmla="*/ 163 w 199"/>
                <a:gd name="T49" fmla="*/ 26 h 92"/>
                <a:gd name="T50" fmla="*/ 156 w 199"/>
                <a:gd name="T51" fmla="*/ 21 h 92"/>
                <a:gd name="T52" fmla="*/ 149 w 199"/>
                <a:gd name="T53" fmla="*/ 15 h 92"/>
                <a:gd name="T54" fmla="*/ 141 w 199"/>
                <a:gd name="T55" fmla="*/ 10 h 92"/>
                <a:gd name="T56" fmla="*/ 133 w 199"/>
                <a:gd name="T57" fmla="*/ 6 h 92"/>
                <a:gd name="T58" fmla="*/ 124 w 199"/>
                <a:gd name="T59" fmla="*/ 4 h 92"/>
                <a:gd name="T60" fmla="*/ 115 w 199"/>
                <a:gd name="T61" fmla="*/ 1 h 92"/>
                <a:gd name="T62" fmla="*/ 106 w 199"/>
                <a:gd name="T63" fmla="*/ 0 h 92"/>
                <a:gd name="T64" fmla="*/ 97 w 199"/>
                <a:gd name="T65" fmla="*/ 0 h 92"/>
                <a:gd name="T66" fmla="*/ 89 w 199"/>
                <a:gd name="T67" fmla="*/ 0 h 92"/>
                <a:gd name="T68" fmla="*/ 81 w 199"/>
                <a:gd name="T69" fmla="*/ 1 h 92"/>
                <a:gd name="T70" fmla="*/ 73 w 199"/>
                <a:gd name="T71" fmla="*/ 4 h 92"/>
                <a:gd name="T72" fmla="*/ 65 w 199"/>
                <a:gd name="T73" fmla="*/ 5 h 92"/>
                <a:gd name="T74" fmla="*/ 57 w 199"/>
                <a:gd name="T75" fmla="*/ 9 h 92"/>
                <a:gd name="T76" fmla="*/ 51 w 199"/>
                <a:gd name="T77" fmla="*/ 13 h 92"/>
                <a:gd name="T78" fmla="*/ 43 w 199"/>
                <a:gd name="T79" fmla="*/ 17 h 92"/>
                <a:gd name="T80" fmla="*/ 37 w 199"/>
                <a:gd name="T81" fmla="*/ 22 h 92"/>
                <a:gd name="T82" fmla="*/ 25 w 199"/>
                <a:gd name="T83" fmla="*/ 32 h 92"/>
                <a:gd name="T84" fmla="*/ 15 w 199"/>
                <a:gd name="T85" fmla="*/ 45 h 92"/>
                <a:gd name="T86" fmla="*/ 6 w 199"/>
                <a:gd name="T87" fmla="*/ 60 h 92"/>
                <a:gd name="T88" fmla="*/ 0 w 199"/>
                <a:gd name="T89" fmla="*/ 76 h 92"/>
                <a:gd name="T90" fmla="*/ 1 w 199"/>
                <a:gd name="T91" fmla="*/ 75 h 92"/>
                <a:gd name="T92" fmla="*/ 10 w 199"/>
                <a:gd name="T93" fmla="*/ 80 h 92"/>
                <a:gd name="T94" fmla="*/ 21 w 199"/>
                <a:gd name="T95" fmla="*/ 84 h 92"/>
                <a:gd name="T96" fmla="*/ 36 w 199"/>
                <a:gd name="T97" fmla="*/ 86 h 92"/>
                <a:gd name="T98" fmla="*/ 50 w 199"/>
                <a:gd name="T99" fmla="*/ 87 h 92"/>
                <a:gd name="T100" fmla="*/ 65 w 199"/>
                <a:gd name="T101" fmla="*/ 86 h 92"/>
                <a:gd name="T102" fmla="*/ 79 w 199"/>
                <a:gd name="T103" fmla="*/ 84 h 92"/>
                <a:gd name="T104" fmla="*/ 87 w 199"/>
                <a:gd name="T105" fmla="*/ 81 h 92"/>
                <a:gd name="T106" fmla="*/ 93 w 199"/>
                <a:gd name="T107" fmla="*/ 77 h 92"/>
                <a:gd name="T108" fmla="*/ 98 w 199"/>
                <a:gd name="T109" fmla="*/ 75 h 92"/>
                <a:gd name="T110" fmla="*/ 104 w 199"/>
                <a:gd name="T111" fmla="*/ 69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99" h="92">
                  <a:moveTo>
                    <a:pt x="104" y="69"/>
                  </a:moveTo>
                  <a:lnTo>
                    <a:pt x="109" y="67"/>
                  </a:lnTo>
                  <a:lnTo>
                    <a:pt x="114" y="66"/>
                  </a:lnTo>
                  <a:lnTo>
                    <a:pt x="116" y="67"/>
                  </a:lnTo>
                  <a:lnTo>
                    <a:pt x="119" y="68"/>
                  </a:lnTo>
                  <a:lnTo>
                    <a:pt x="122" y="69"/>
                  </a:lnTo>
                  <a:lnTo>
                    <a:pt x="123" y="72"/>
                  </a:lnTo>
                  <a:lnTo>
                    <a:pt x="125" y="76"/>
                  </a:lnTo>
                  <a:lnTo>
                    <a:pt x="129" y="78"/>
                  </a:lnTo>
                  <a:lnTo>
                    <a:pt x="133" y="82"/>
                  </a:lnTo>
                  <a:lnTo>
                    <a:pt x="137" y="85"/>
                  </a:lnTo>
                  <a:lnTo>
                    <a:pt x="149" y="89"/>
                  </a:lnTo>
                  <a:lnTo>
                    <a:pt x="161" y="92"/>
                  </a:lnTo>
                  <a:lnTo>
                    <a:pt x="173" y="92"/>
                  </a:lnTo>
                  <a:lnTo>
                    <a:pt x="183" y="92"/>
                  </a:lnTo>
                  <a:lnTo>
                    <a:pt x="192" y="91"/>
                  </a:lnTo>
                  <a:lnTo>
                    <a:pt x="199" y="90"/>
                  </a:lnTo>
                  <a:lnTo>
                    <a:pt x="196" y="80"/>
                  </a:lnTo>
                  <a:lnTo>
                    <a:pt x="194" y="71"/>
                  </a:lnTo>
                  <a:lnTo>
                    <a:pt x="190" y="63"/>
                  </a:lnTo>
                  <a:lnTo>
                    <a:pt x="186" y="54"/>
                  </a:lnTo>
                  <a:lnTo>
                    <a:pt x="181" y="46"/>
                  </a:lnTo>
                  <a:lnTo>
                    <a:pt x="176" y="39"/>
                  </a:lnTo>
                  <a:lnTo>
                    <a:pt x="169" y="32"/>
                  </a:lnTo>
                  <a:lnTo>
                    <a:pt x="163" y="26"/>
                  </a:lnTo>
                  <a:lnTo>
                    <a:pt x="156" y="21"/>
                  </a:lnTo>
                  <a:lnTo>
                    <a:pt x="149" y="15"/>
                  </a:lnTo>
                  <a:lnTo>
                    <a:pt x="141" y="10"/>
                  </a:lnTo>
                  <a:lnTo>
                    <a:pt x="133" y="6"/>
                  </a:lnTo>
                  <a:lnTo>
                    <a:pt x="124" y="4"/>
                  </a:lnTo>
                  <a:lnTo>
                    <a:pt x="115" y="1"/>
                  </a:lnTo>
                  <a:lnTo>
                    <a:pt x="106" y="0"/>
                  </a:lnTo>
                  <a:lnTo>
                    <a:pt x="97" y="0"/>
                  </a:lnTo>
                  <a:lnTo>
                    <a:pt x="89" y="0"/>
                  </a:lnTo>
                  <a:lnTo>
                    <a:pt x="81" y="1"/>
                  </a:lnTo>
                  <a:lnTo>
                    <a:pt x="73" y="4"/>
                  </a:lnTo>
                  <a:lnTo>
                    <a:pt x="65" y="5"/>
                  </a:lnTo>
                  <a:lnTo>
                    <a:pt x="57" y="9"/>
                  </a:lnTo>
                  <a:lnTo>
                    <a:pt x="51" y="13"/>
                  </a:lnTo>
                  <a:lnTo>
                    <a:pt x="43" y="17"/>
                  </a:lnTo>
                  <a:lnTo>
                    <a:pt x="37" y="22"/>
                  </a:lnTo>
                  <a:lnTo>
                    <a:pt x="25" y="32"/>
                  </a:lnTo>
                  <a:lnTo>
                    <a:pt x="15" y="45"/>
                  </a:lnTo>
                  <a:lnTo>
                    <a:pt x="6" y="60"/>
                  </a:lnTo>
                  <a:lnTo>
                    <a:pt x="0" y="76"/>
                  </a:lnTo>
                  <a:lnTo>
                    <a:pt x="1" y="75"/>
                  </a:lnTo>
                  <a:lnTo>
                    <a:pt x="10" y="80"/>
                  </a:lnTo>
                  <a:lnTo>
                    <a:pt x="21" y="84"/>
                  </a:lnTo>
                  <a:lnTo>
                    <a:pt x="36" y="86"/>
                  </a:lnTo>
                  <a:lnTo>
                    <a:pt x="50" y="87"/>
                  </a:lnTo>
                  <a:lnTo>
                    <a:pt x="65" y="86"/>
                  </a:lnTo>
                  <a:lnTo>
                    <a:pt x="79" y="84"/>
                  </a:lnTo>
                  <a:lnTo>
                    <a:pt x="87" y="81"/>
                  </a:lnTo>
                  <a:lnTo>
                    <a:pt x="93" y="77"/>
                  </a:lnTo>
                  <a:lnTo>
                    <a:pt x="98" y="75"/>
                  </a:lnTo>
                  <a:lnTo>
                    <a:pt x="104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3450">
              <a:extLst>
                <a:ext uri="{FF2B5EF4-FFF2-40B4-BE49-F238E27FC236}">
                  <a16:creationId xmlns="" xmlns:a16="http://schemas.microsoft.com/office/drawing/2014/main" id="{BAB79B4A-E85D-4795-BA8C-3ED1E563AF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58613" y="5392738"/>
              <a:ext cx="128587" cy="90488"/>
            </a:xfrm>
            <a:custGeom>
              <a:avLst/>
              <a:gdLst>
                <a:gd name="T0" fmla="*/ 289 w 325"/>
                <a:gd name="T1" fmla="*/ 154 h 230"/>
                <a:gd name="T2" fmla="*/ 217 w 325"/>
                <a:gd name="T3" fmla="*/ 136 h 230"/>
                <a:gd name="T4" fmla="*/ 217 w 325"/>
                <a:gd name="T5" fmla="*/ 112 h 230"/>
                <a:gd name="T6" fmla="*/ 227 w 325"/>
                <a:gd name="T7" fmla="*/ 104 h 230"/>
                <a:gd name="T8" fmla="*/ 236 w 325"/>
                <a:gd name="T9" fmla="*/ 95 h 230"/>
                <a:gd name="T10" fmla="*/ 245 w 325"/>
                <a:gd name="T11" fmla="*/ 85 h 230"/>
                <a:gd name="T12" fmla="*/ 252 w 325"/>
                <a:gd name="T13" fmla="*/ 73 h 230"/>
                <a:gd name="T14" fmla="*/ 258 w 325"/>
                <a:gd name="T15" fmla="*/ 60 h 230"/>
                <a:gd name="T16" fmla="*/ 263 w 325"/>
                <a:gd name="T17" fmla="*/ 48 h 230"/>
                <a:gd name="T18" fmla="*/ 266 w 325"/>
                <a:gd name="T19" fmla="*/ 33 h 230"/>
                <a:gd name="T20" fmla="*/ 267 w 325"/>
                <a:gd name="T21" fmla="*/ 19 h 230"/>
                <a:gd name="T22" fmla="*/ 256 w 325"/>
                <a:gd name="T23" fmla="*/ 22 h 230"/>
                <a:gd name="T24" fmla="*/ 243 w 325"/>
                <a:gd name="T25" fmla="*/ 22 h 230"/>
                <a:gd name="T26" fmla="*/ 234 w 325"/>
                <a:gd name="T27" fmla="*/ 22 h 230"/>
                <a:gd name="T28" fmla="*/ 225 w 325"/>
                <a:gd name="T29" fmla="*/ 21 h 230"/>
                <a:gd name="T30" fmla="*/ 211 w 325"/>
                <a:gd name="T31" fmla="*/ 18 h 230"/>
                <a:gd name="T32" fmla="*/ 198 w 325"/>
                <a:gd name="T33" fmla="*/ 13 h 230"/>
                <a:gd name="T34" fmla="*/ 186 w 325"/>
                <a:gd name="T35" fmla="*/ 8 h 230"/>
                <a:gd name="T36" fmla="*/ 177 w 325"/>
                <a:gd name="T37" fmla="*/ 0 h 230"/>
                <a:gd name="T38" fmla="*/ 171 w 325"/>
                <a:gd name="T39" fmla="*/ 4 h 230"/>
                <a:gd name="T40" fmla="*/ 164 w 325"/>
                <a:gd name="T41" fmla="*/ 6 h 230"/>
                <a:gd name="T42" fmla="*/ 157 w 325"/>
                <a:gd name="T43" fmla="*/ 10 h 230"/>
                <a:gd name="T44" fmla="*/ 149 w 325"/>
                <a:gd name="T45" fmla="*/ 12 h 230"/>
                <a:gd name="T46" fmla="*/ 134 w 325"/>
                <a:gd name="T47" fmla="*/ 14 h 230"/>
                <a:gd name="T48" fmla="*/ 118 w 325"/>
                <a:gd name="T49" fmla="*/ 15 h 230"/>
                <a:gd name="T50" fmla="*/ 103 w 325"/>
                <a:gd name="T51" fmla="*/ 15 h 230"/>
                <a:gd name="T52" fmla="*/ 87 w 325"/>
                <a:gd name="T53" fmla="*/ 13 h 230"/>
                <a:gd name="T54" fmla="*/ 73 w 325"/>
                <a:gd name="T55" fmla="*/ 9 h 230"/>
                <a:gd name="T56" fmla="*/ 62 w 325"/>
                <a:gd name="T57" fmla="*/ 4 h 230"/>
                <a:gd name="T58" fmla="*/ 62 w 325"/>
                <a:gd name="T59" fmla="*/ 10 h 230"/>
                <a:gd name="T60" fmla="*/ 60 w 325"/>
                <a:gd name="T61" fmla="*/ 17 h 230"/>
                <a:gd name="T62" fmla="*/ 62 w 325"/>
                <a:gd name="T63" fmla="*/ 31 h 230"/>
                <a:gd name="T64" fmla="*/ 64 w 325"/>
                <a:gd name="T65" fmla="*/ 45 h 230"/>
                <a:gd name="T66" fmla="*/ 68 w 325"/>
                <a:gd name="T67" fmla="*/ 58 h 230"/>
                <a:gd name="T68" fmla="*/ 75 w 325"/>
                <a:gd name="T69" fmla="*/ 71 h 230"/>
                <a:gd name="T70" fmla="*/ 81 w 325"/>
                <a:gd name="T71" fmla="*/ 82 h 230"/>
                <a:gd name="T72" fmla="*/ 89 w 325"/>
                <a:gd name="T73" fmla="*/ 93 h 230"/>
                <a:gd name="T74" fmla="*/ 99 w 325"/>
                <a:gd name="T75" fmla="*/ 102 h 230"/>
                <a:gd name="T76" fmla="*/ 109 w 325"/>
                <a:gd name="T77" fmla="*/ 109 h 230"/>
                <a:gd name="T78" fmla="*/ 109 w 325"/>
                <a:gd name="T79" fmla="*/ 136 h 230"/>
                <a:gd name="T80" fmla="*/ 39 w 325"/>
                <a:gd name="T81" fmla="*/ 155 h 230"/>
                <a:gd name="T82" fmla="*/ 31 w 325"/>
                <a:gd name="T83" fmla="*/ 158 h 230"/>
                <a:gd name="T84" fmla="*/ 23 w 325"/>
                <a:gd name="T85" fmla="*/ 162 h 230"/>
                <a:gd name="T86" fmla="*/ 17 w 325"/>
                <a:gd name="T87" fmla="*/ 167 h 230"/>
                <a:gd name="T88" fmla="*/ 12 w 325"/>
                <a:gd name="T89" fmla="*/ 173 h 230"/>
                <a:gd name="T90" fmla="*/ 7 w 325"/>
                <a:gd name="T91" fmla="*/ 181 h 230"/>
                <a:gd name="T92" fmla="*/ 4 w 325"/>
                <a:gd name="T93" fmla="*/ 189 h 230"/>
                <a:gd name="T94" fmla="*/ 1 w 325"/>
                <a:gd name="T95" fmla="*/ 197 h 230"/>
                <a:gd name="T96" fmla="*/ 0 w 325"/>
                <a:gd name="T97" fmla="*/ 206 h 230"/>
                <a:gd name="T98" fmla="*/ 0 w 325"/>
                <a:gd name="T99" fmla="*/ 230 h 230"/>
                <a:gd name="T100" fmla="*/ 325 w 325"/>
                <a:gd name="T101" fmla="*/ 230 h 230"/>
                <a:gd name="T102" fmla="*/ 325 w 325"/>
                <a:gd name="T103" fmla="*/ 206 h 230"/>
                <a:gd name="T104" fmla="*/ 324 w 325"/>
                <a:gd name="T105" fmla="*/ 197 h 230"/>
                <a:gd name="T106" fmla="*/ 322 w 325"/>
                <a:gd name="T107" fmla="*/ 189 h 230"/>
                <a:gd name="T108" fmla="*/ 319 w 325"/>
                <a:gd name="T109" fmla="*/ 181 h 230"/>
                <a:gd name="T110" fmla="*/ 315 w 325"/>
                <a:gd name="T111" fmla="*/ 173 h 230"/>
                <a:gd name="T112" fmla="*/ 310 w 325"/>
                <a:gd name="T113" fmla="*/ 167 h 230"/>
                <a:gd name="T114" fmla="*/ 303 w 325"/>
                <a:gd name="T115" fmla="*/ 162 h 230"/>
                <a:gd name="T116" fmla="*/ 297 w 325"/>
                <a:gd name="T117" fmla="*/ 158 h 230"/>
                <a:gd name="T118" fmla="*/ 289 w 325"/>
                <a:gd name="T119" fmla="*/ 154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25" h="230">
                  <a:moveTo>
                    <a:pt x="289" y="154"/>
                  </a:moveTo>
                  <a:lnTo>
                    <a:pt x="217" y="136"/>
                  </a:lnTo>
                  <a:lnTo>
                    <a:pt x="217" y="112"/>
                  </a:lnTo>
                  <a:lnTo>
                    <a:pt x="227" y="104"/>
                  </a:lnTo>
                  <a:lnTo>
                    <a:pt x="236" y="95"/>
                  </a:lnTo>
                  <a:lnTo>
                    <a:pt x="245" y="85"/>
                  </a:lnTo>
                  <a:lnTo>
                    <a:pt x="252" y="73"/>
                  </a:lnTo>
                  <a:lnTo>
                    <a:pt x="258" y="60"/>
                  </a:lnTo>
                  <a:lnTo>
                    <a:pt x="263" y="48"/>
                  </a:lnTo>
                  <a:lnTo>
                    <a:pt x="266" y="33"/>
                  </a:lnTo>
                  <a:lnTo>
                    <a:pt x="267" y="19"/>
                  </a:lnTo>
                  <a:lnTo>
                    <a:pt x="256" y="22"/>
                  </a:lnTo>
                  <a:lnTo>
                    <a:pt x="243" y="22"/>
                  </a:lnTo>
                  <a:lnTo>
                    <a:pt x="234" y="22"/>
                  </a:lnTo>
                  <a:lnTo>
                    <a:pt x="225" y="21"/>
                  </a:lnTo>
                  <a:lnTo>
                    <a:pt x="211" y="18"/>
                  </a:lnTo>
                  <a:lnTo>
                    <a:pt x="198" y="13"/>
                  </a:lnTo>
                  <a:lnTo>
                    <a:pt x="186" y="8"/>
                  </a:lnTo>
                  <a:lnTo>
                    <a:pt x="177" y="0"/>
                  </a:lnTo>
                  <a:lnTo>
                    <a:pt x="171" y="4"/>
                  </a:lnTo>
                  <a:lnTo>
                    <a:pt x="164" y="6"/>
                  </a:lnTo>
                  <a:lnTo>
                    <a:pt x="157" y="10"/>
                  </a:lnTo>
                  <a:lnTo>
                    <a:pt x="149" y="12"/>
                  </a:lnTo>
                  <a:lnTo>
                    <a:pt x="134" y="14"/>
                  </a:lnTo>
                  <a:lnTo>
                    <a:pt x="118" y="15"/>
                  </a:lnTo>
                  <a:lnTo>
                    <a:pt x="103" y="15"/>
                  </a:lnTo>
                  <a:lnTo>
                    <a:pt x="87" y="13"/>
                  </a:lnTo>
                  <a:lnTo>
                    <a:pt x="73" y="9"/>
                  </a:lnTo>
                  <a:lnTo>
                    <a:pt x="62" y="4"/>
                  </a:lnTo>
                  <a:lnTo>
                    <a:pt x="62" y="10"/>
                  </a:lnTo>
                  <a:lnTo>
                    <a:pt x="60" y="17"/>
                  </a:lnTo>
                  <a:lnTo>
                    <a:pt x="62" y="31"/>
                  </a:lnTo>
                  <a:lnTo>
                    <a:pt x="64" y="45"/>
                  </a:lnTo>
                  <a:lnTo>
                    <a:pt x="68" y="58"/>
                  </a:lnTo>
                  <a:lnTo>
                    <a:pt x="75" y="71"/>
                  </a:lnTo>
                  <a:lnTo>
                    <a:pt x="81" y="82"/>
                  </a:lnTo>
                  <a:lnTo>
                    <a:pt x="89" y="93"/>
                  </a:lnTo>
                  <a:lnTo>
                    <a:pt x="99" y="102"/>
                  </a:lnTo>
                  <a:lnTo>
                    <a:pt x="109" y="109"/>
                  </a:lnTo>
                  <a:lnTo>
                    <a:pt x="109" y="136"/>
                  </a:lnTo>
                  <a:lnTo>
                    <a:pt x="39" y="155"/>
                  </a:lnTo>
                  <a:lnTo>
                    <a:pt x="31" y="158"/>
                  </a:lnTo>
                  <a:lnTo>
                    <a:pt x="23" y="162"/>
                  </a:lnTo>
                  <a:lnTo>
                    <a:pt x="17" y="167"/>
                  </a:lnTo>
                  <a:lnTo>
                    <a:pt x="12" y="173"/>
                  </a:lnTo>
                  <a:lnTo>
                    <a:pt x="7" y="181"/>
                  </a:lnTo>
                  <a:lnTo>
                    <a:pt x="4" y="189"/>
                  </a:lnTo>
                  <a:lnTo>
                    <a:pt x="1" y="197"/>
                  </a:lnTo>
                  <a:lnTo>
                    <a:pt x="0" y="206"/>
                  </a:lnTo>
                  <a:lnTo>
                    <a:pt x="0" y="230"/>
                  </a:lnTo>
                  <a:lnTo>
                    <a:pt x="325" y="230"/>
                  </a:lnTo>
                  <a:lnTo>
                    <a:pt x="325" y="206"/>
                  </a:lnTo>
                  <a:lnTo>
                    <a:pt x="324" y="197"/>
                  </a:lnTo>
                  <a:lnTo>
                    <a:pt x="322" y="189"/>
                  </a:lnTo>
                  <a:lnTo>
                    <a:pt x="319" y="181"/>
                  </a:lnTo>
                  <a:lnTo>
                    <a:pt x="315" y="173"/>
                  </a:lnTo>
                  <a:lnTo>
                    <a:pt x="310" y="167"/>
                  </a:lnTo>
                  <a:lnTo>
                    <a:pt x="303" y="162"/>
                  </a:lnTo>
                  <a:lnTo>
                    <a:pt x="297" y="158"/>
                  </a:lnTo>
                  <a:lnTo>
                    <a:pt x="289" y="1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3451">
              <a:extLst>
                <a:ext uri="{FF2B5EF4-FFF2-40B4-BE49-F238E27FC236}">
                  <a16:creationId xmlns="" xmlns:a16="http://schemas.microsoft.com/office/drawing/2014/main" id="{66B7F873-5C21-4421-87B0-1545A10A2E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84013" y="5354638"/>
              <a:ext cx="79375" cy="36513"/>
            </a:xfrm>
            <a:custGeom>
              <a:avLst/>
              <a:gdLst>
                <a:gd name="T0" fmla="*/ 104 w 198"/>
                <a:gd name="T1" fmla="*/ 69 h 92"/>
                <a:gd name="T2" fmla="*/ 109 w 198"/>
                <a:gd name="T3" fmla="*/ 67 h 92"/>
                <a:gd name="T4" fmla="*/ 114 w 198"/>
                <a:gd name="T5" fmla="*/ 66 h 92"/>
                <a:gd name="T6" fmla="*/ 117 w 198"/>
                <a:gd name="T7" fmla="*/ 67 h 92"/>
                <a:gd name="T8" fmla="*/ 119 w 198"/>
                <a:gd name="T9" fmla="*/ 68 h 92"/>
                <a:gd name="T10" fmla="*/ 121 w 198"/>
                <a:gd name="T11" fmla="*/ 69 h 92"/>
                <a:gd name="T12" fmla="*/ 123 w 198"/>
                <a:gd name="T13" fmla="*/ 72 h 92"/>
                <a:gd name="T14" fmla="*/ 126 w 198"/>
                <a:gd name="T15" fmla="*/ 76 h 92"/>
                <a:gd name="T16" fmla="*/ 128 w 198"/>
                <a:gd name="T17" fmla="*/ 78 h 92"/>
                <a:gd name="T18" fmla="*/ 132 w 198"/>
                <a:gd name="T19" fmla="*/ 82 h 92"/>
                <a:gd name="T20" fmla="*/ 137 w 198"/>
                <a:gd name="T21" fmla="*/ 85 h 92"/>
                <a:gd name="T22" fmla="*/ 148 w 198"/>
                <a:gd name="T23" fmla="*/ 89 h 92"/>
                <a:gd name="T24" fmla="*/ 162 w 198"/>
                <a:gd name="T25" fmla="*/ 92 h 92"/>
                <a:gd name="T26" fmla="*/ 173 w 198"/>
                <a:gd name="T27" fmla="*/ 92 h 92"/>
                <a:gd name="T28" fmla="*/ 184 w 198"/>
                <a:gd name="T29" fmla="*/ 92 h 92"/>
                <a:gd name="T30" fmla="*/ 191 w 198"/>
                <a:gd name="T31" fmla="*/ 91 h 92"/>
                <a:gd name="T32" fmla="*/ 198 w 198"/>
                <a:gd name="T33" fmla="*/ 90 h 92"/>
                <a:gd name="T34" fmla="*/ 196 w 198"/>
                <a:gd name="T35" fmla="*/ 80 h 92"/>
                <a:gd name="T36" fmla="*/ 193 w 198"/>
                <a:gd name="T37" fmla="*/ 71 h 92"/>
                <a:gd name="T38" fmla="*/ 190 w 198"/>
                <a:gd name="T39" fmla="*/ 63 h 92"/>
                <a:gd name="T40" fmla="*/ 185 w 198"/>
                <a:gd name="T41" fmla="*/ 54 h 92"/>
                <a:gd name="T42" fmla="*/ 181 w 198"/>
                <a:gd name="T43" fmla="*/ 46 h 92"/>
                <a:gd name="T44" fmla="*/ 175 w 198"/>
                <a:gd name="T45" fmla="*/ 39 h 92"/>
                <a:gd name="T46" fmla="*/ 169 w 198"/>
                <a:gd name="T47" fmla="*/ 32 h 92"/>
                <a:gd name="T48" fmla="*/ 163 w 198"/>
                <a:gd name="T49" fmla="*/ 26 h 92"/>
                <a:gd name="T50" fmla="*/ 155 w 198"/>
                <a:gd name="T51" fmla="*/ 21 h 92"/>
                <a:gd name="T52" fmla="*/ 149 w 198"/>
                <a:gd name="T53" fmla="*/ 15 h 92"/>
                <a:gd name="T54" fmla="*/ 141 w 198"/>
                <a:gd name="T55" fmla="*/ 10 h 92"/>
                <a:gd name="T56" fmla="*/ 132 w 198"/>
                <a:gd name="T57" fmla="*/ 6 h 92"/>
                <a:gd name="T58" fmla="*/ 124 w 198"/>
                <a:gd name="T59" fmla="*/ 4 h 92"/>
                <a:gd name="T60" fmla="*/ 115 w 198"/>
                <a:gd name="T61" fmla="*/ 1 h 92"/>
                <a:gd name="T62" fmla="*/ 106 w 198"/>
                <a:gd name="T63" fmla="*/ 0 h 92"/>
                <a:gd name="T64" fmla="*/ 97 w 198"/>
                <a:gd name="T65" fmla="*/ 0 h 92"/>
                <a:gd name="T66" fmla="*/ 88 w 198"/>
                <a:gd name="T67" fmla="*/ 0 h 92"/>
                <a:gd name="T68" fmla="*/ 81 w 198"/>
                <a:gd name="T69" fmla="*/ 1 h 92"/>
                <a:gd name="T70" fmla="*/ 73 w 198"/>
                <a:gd name="T71" fmla="*/ 4 h 92"/>
                <a:gd name="T72" fmla="*/ 64 w 198"/>
                <a:gd name="T73" fmla="*/ 5 h 92"/>
                <a:gd name="T74" fmla="*/ 58 w 198"/>
                <a:gd name="T75" fmla="*/ 9 h 92"/>
                <a:gd name="T76" fmla="*/ 50 w 198"/>
                <a:gd name="T77" fmla="*/ 13 h 92"/>
                <a:gd name="T78" fmla="*/ 44 w 198"/>
                <a:gd name="T79" fmla="*/ 17 h 92"/>
                <a:gd name="T80" fmla="*/ 37 w 198"/>
                <a:gd name="T81" fmla="*/ 22 h 92"/>
                <a:gd name="T82" fmla="*/ 24 w 198"/>
                <a:gd name="T83" fmla="*/ 32 h 92"/>
                <a:gd name="T84" fmla="*/ 14 w 198"/>
                <a:gd name="T85" fmla="*/ 45 h 92"/>
                <a:gd name="T86" fmla="*/ 6 w 198"/>
                <a:gd name="T87" fmla="*/ 60 h 92"/>
                <a:gd name="T88" fmla="*/ 0 w 198"/>
                <a:gd name="T89" fmla="*/ 76 h 92"/>
                <a:gd name="T90" fmla="*/ 1 w 198"/>
                <a:gd name="T91" fmla="*/ 75 h 92"/>
                <a:gd name="T92" fmla="*/ 10 w 198"/>
                <a:gd name="T93" fmla="*/ 80 h 92"/>
                <a:gd name="T94" fmla="*/ 22 w 198"/>
                <a:gd name="T95" fmla="*/ 84 h 92"/>
                <a:gd name="T96" fmla="*/ 35 w 198"/>
                <a:gd name="T97" fmla="*/ 86 h 92"/>
                <a:gd name="T98" fmla="*/ 50 w 198"/>
                <a:gd name="T99" fmla="*/ 87 h 92"/>
                <a:gd name="T100" fmla="*/ 64 w 198"/>
                <a:gd name="T101" fmla="*/ 86 h 92"/>
                <a:gd name="T102" fmla="*/ 79 w 198"/>
                <a:gd name="T103" fmla="*/ 84 h 92"/>
                <a:gd name="T104" fmla="*/ 86 w 198"/>
                <a:gd name="T105" fmla="*/ 81 h 92"/>
                <a:gd name="T106" fmla="*/ 92 w 198"/>
                <a:gd name="T107" fmla="*/ 77 h 92"/>
                <a:gd name="T108" fmla="*/ 99 w 198"/>
                <a:gd name="T109" fmla="*/ 75 h 92"/>
                <a:gd name="T110" fmla="*/ 104 w 198"/>
                <a:gd name="T111" fmla="*/ 69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98" h="92">
                  <a:moveTo>
                    <a:pt x="104" y="69"/>
                  </a:moveTo>
                  <a:lnTo>
                    <a:pt x="109" y="67"/>
                  </a:lnTo>
                  <a:lnTo>
                    <a:pt x="114" y="66"/>
                  </a:lnTo>
                  <a:lnTo>
                    <a:pt x="117" y="67"/>
                  </a:lnTo>
                  <a:lnTo>
                    <a:pt x="119" y="68"/>
                  </a:lnTo>
                  <a:lnTo>
                    <a:pt x="121" y="69"/>
                  </a:lnTo>
                  <a:lnTo>
                    <a:pt x="123" y="72"/>
                  </a:lnTo>
                  <a:lnTo>
                    <a:pt x="126" y="76"/>
                  </a:lnTo>
                  <a:lnTo>
                    <a:pt x="128" y="78"/>
                  </a:lnTo>
                  <a:lnTo>
                    <a:pt x="132" y="82"/>
                  </a:lnTo>
                  <a:lnTo>
                    <a:pt x="137" y="85"/>
                  </a:lnTo>
                  <a:lnTo>
                    <a:pt x="148" y="89"/>
                  </a:lnTo>
                  <a:lnTo>
                    <a:pt x="162" y="92"/>
                  </a:lnTo>
                  <a:lnTo>
                    <a:pt x="173" y="92"/>
                  </a:lnTo>
                  <a:lnTo>
                    <a:pt x="184" y="92"/>
                  </a:lnTo>
                  <a:lnTo>
                    <a:pt x="191" y="91"/>
                  </a:lnTo>
                  <a:lnTo>
                    <a:pt x="198" y="90"/>
                  </a:lnTo>
                  <a:lnTo>
                    <a:pt x="196" y="80"/>
                  </a:lnTo>
                  <a:lnTo>
                    <a:pt x="193" y="71"/>
                  </a:lnTo>
                  <a:lnTo>
                    <a:pt x="190" y="63"/>
                  </a:lnTo>
                  <a:lnTo>
                    <a:pt x="185" y="54"/>
                  </a:lnTo>
                  <a:lnTo>
                    <a:pt x="181" y="46"/>
                  </a:lnTo>
                  <a:lnTo>
                    <a:pt x="175" y="39"/>
                  </a:lnTo>
                  <a:lnTo>
                    <a:pt x="169" y="32"/>
                  </a:lnTo>
                  <a:lnTo>
                    <a:pt x="163" y="26"/>
                  </a:lnTo>
                  <a:lnTo>
                    <a:pt x="155" y="21"/>
                  </a:lnTo>
                  <a:lnTo>
                    <a:pt x="149" y="15"/>
                  </a:lnTo>
                  <a:lnTo>
                    <a:pt x="141" y="10"/>
                  </a:lnTo>
                  <a:lnTo>
                    <a:pt x="132" y="6"/>
                  </a:lnTo>
                  <a:lnTo>
                    <a:pt x="124" y="4"/>
                  </a:lnTo>
                  <a:lnTo>
                    <a:pt x="115" y="1"/>
                  </a:lnTo>
                  <a:lnTo>
                    <a:pt x="106" y="0"/>
                  </a:lnTo>
                  <a:lnTo>
                    <a:pt x="97" y="0"/>
                  </a:lnTo>
                  <a:lnTo>
                    <a:pt x="88" y="0"/>
                  </a:lnTo>
                  <a:lnTo>
                    <a:pt x="81" y="1"/>
                  </a:lnTo>
                  <a:lnTo>
                    <a:pt x="73" y="4"/>
                  </a:lnTo>
                  <a:lnTo>
                    <a:pt x="64" y="5"/>
                  </a:lnTo>
                  <a:lnTo>
                    <a:pt x="58" y="9"/>
                  </a:lnTo>
                  <a:lnTo>
                    <a:pt x="50" y="13"/>
                  </a:lnTo>
                  <a:lnTo>
                    <a:pt x="44" y="17"/>
                  </a:lnTo>
                  <a:lnTo>
                    <a:pt x="37" y="22"/>
                  </a:lnTo>
                  <a:lnTo>
                    <a:pt x="24" y="32"/>
                  </a:lnTo>
                  <a:lnTo>
                    <a:pt x="14" y="45"/>
                  </a:lnTo>
                  <a:lnTo>
                    <a:pt x="6" y="60"/>
                  </a:lnTo>
                  <a:lnTo>
                    <a:pt x="0" y="76"/>
                  </a:lnTo>
                  <a:lnTo>
                    <a:pt x="1" y="75"/>
                  </a:lnTo>
                  <a:lnTo>
                    <a:pt x="10" y="80"/>
                  </a:lnTo>
                  <a:lnTo>
                    <a:pt x="22" y="84"/>
                  </a:lnTo>
                  <a:lnTo>
                    <a:pt x="35" y="86"/>
                  </a:lnTo>
                  <a:lnTo>
                    <a:pt x="50" y="87"/>
                  </a:lnTo>
                  <a:lnTo>
                    <a:pt x="64" y="86"/>
                  </a:lnTo>
                  <a:lnTo>
                    <a:pt x="79" y="84"/>
                  </a:lnTo>
                  <a:lnTo>
                    <a:pt x="86" y="81"/>
                  </a:lnTo>
                  <a:lnTo>
                    <a:pt x="92" y="77"/>
                  </a:lnTo>
                  <a:lnTo>
                    <a:pt x="99" y="75"/>
                  </a:lnTo>
                  <a:lnTo>
                    <a:pt x="104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3452">
              <a:extLst>
                <a:ext uri="{FF2B5EF4-FFF2-40B4-BE49-F238E27FC236}">
                  <a16:creationId xmlns="" xmlns:a16="http://schemas.microsoft.com/office/drawing/2014/main" id="{A86086DB-553E-4281-9231-B17C16B261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03050" y="5507038"/>
              <a:ext cx="79375" cy="36513"/>
            </a:xfrm>
            <a:custGeom>
              <a:avLst/>
              <a:gdLst>
                <a:gd name="T0" fmla="*/ 0 w 197"/>
                <a:gd name="T1" fmla="*/ 75 h 93"/>
                <a:gd name="T2" fmla="*/ 0 w 197"/>
                <a:gd name="T3" fmla="*/ 74 h 93"/>
                <a:gd name="T4" fmla="*/ 9 w 197"/>
                <a:gd name="T5" fmla="*/ 79 h 93"/>
                <a:gd name="T6" fmla="*/ 22 w 197"/>
                <a:gd name="T7" fmla="*/ 82 h 93"/>
                <a:gd name="T8" fmla="*/ 34 w 197"/>
                <a:gd name="T9" fmla="*/ 85 h 93"/>
                <a:gd name="T10" fmla="*/ 50 w 197"/>
                <a:gd name="T11" fmla="*/ 86 h 93"/>
                <a:gd name="T12" fmla="*/ 64 w 197"/>
                <a:gd name="T13" fmla="*/ 86 h 93"/>
                <a:gd name="T14" fmla="*/ 79 w 197"/>
                <a:gd name="T15" fmla="*/ 82 h 93"/>
                <a:gd name="T16" fmla="*/ 86 w 197"/>
                <a:gd name="T17" fmla="*/ 80 h 93"/>
                <a:gd name="T18" fmla="*/ 92 w 197"/>
                <a:gd name="T19" fmla="*/ 77 h 93"/>
                <a:gd name="T20" fmla="*/ 99 w 197"/>
                <a:gd name="T21" fmla="*/ 74 h 93"/>
                <a:gd name="T22" fmla="*/ 104 w 197"/>
                <a:gd name="T23" fmla="*/ 68 h 93"/>
                <a:gd name="T24" fmla="*/ 108 w 197"/>
                <a:gd name="T25" fmla="*/ 66 h 93"/>
                <a:gd name="T26" fmla="*/ 114 w 197"/>
                <a:gd name="T27" fmla="*/ 66 h 93"/>
                <a:gd name="T28" fmla="*/ 117 w 197"/>
                <a:gd name="T29" fmla="*/ 66 h 93"/>
                <a:gd name="T30" fmla="*/ 119 w 197"/>
                <a:gd name="T31" fmla="*/ 67 h 93"/>
                <a:gd name="T32" fmla="*/ 120 w 197"/>
                <a:gd name="T33" fmla="*/ 70 h 93"/>
                <a:gd name="T34" fmla="*/ 123 w 197"/>
                <a:gd name="T35" fmla="*/ 72 h 93"/>
                <a:gd name="T36" fmla="*/ 124 w 197"/>
                <a:gd name="T37" fmla="*/ 75 h 93"/>
                <a:gd name="T38" fmla="*/ 128 w 197"/>
                <a:gd name="T39" fmla="*/ 79 h 93"/>
                <a:gd name="T40" fmla="*/ 132 w 197"/>
                <a:gd name="T41" fmla="*/ 81 h 93"/>
                <a:gd name="T42" fmla="*/ 137 w 197"/>
                <a:gd name="T43" fmla="*/ 84 h 93"/>
                <a:gd name="T44" fmla="*/ 147 w 197"/>
                <a:gd name="T45" fmla="*/ 89 h 93"/>
                <a:gd name="T46" fmla="*/ 161 w 197"/>
                <a:gd name="T47" fmla="*/ 91 h 93"/>
                <a:gd name="T48" fmla="*/ 173 w 197"/>
                <a:gd name="T49" fmla="*/ 93 h 93"/>
                <a:gd name="T50" fmla="*/ 183 w 197"/>
                <a:gd name="T51" fmla="*/ 93 h 93"/>
                <a:gd name="T52" fmla="*/ 191 w 197"/>
                <a:gd name="T53" fmla="*/ 91 h 93"/>
                <a:gd name="T54" fmla="*/ 197 w 197"/>
                <a:gd name="T55" fmla="*/ 89 h 93"/>
                <a:gd name="T56" fmla="*/ 196 w 197"/>
                <a:gd name="T57" fmla="*/ 80 h 93"/>
                <a:gd name="T58" fmla="*/ 192 w 197"/>
                <a:gd name="T59" fmla="*/ 71 h 93"/>
                <a:gd name="T60" fmla="*/ 190 w 197"/>
                <a:gd name="T61" fmla="*/ 62 h 93"/>
                <a:gd name="T62" fmla="*/ 185 w 197"/>
                <a:gd name="T63" fmla="*/ 54 h 93"/>
                <a:gd name="T64" fmla="*/ 181 w 197"/>
                <a:gd name="T65" fmla="*/ 45 h 93"/>
                <a:gd name="T66" fmla="*/ 174 w 197"/>
                <a:gd name="T67" fmla="*/ 39 h 93"/>
                <a:gd name="T68" fmla="*/ 169 w 197"/>
                <a:gd name="T69" fmla="*/ 31 h 93"/>
                <a:gd name="T70" fmla="*/ 163 w 197"/>
                <a:gd name="T71" fmla="*/ 26 h 93"/>
                <a:gd name="T72" fmla="*/ 155 w 197"/>
                <a:gd name="T73" fmla="*/ 20 h 93"/>
                <a:gd name="T74" fmla="*/ 149 w 197"/>
                <a:gd name="T75" fmla="*/ 14 h 93"/>
                <a:gd name="T76" fmla="*/ 141 w 197"/>
                <a:gd name="T77" fmla="*/ 11 h 93"/>
                <a:gd name="T78" fmla="*/ 132 w 197"/>
                <a:gd name="T79" fmla="*/ 7 h 93"/>
                <a:gd name="T80" fmla="*/ 124 w 197"/>
                <a:gd name="T81" fmla="*/ 4 h 93"/>
                <a:gd name="T82" fmla="*/ 115 w 197"/>
                <a:gd name="T83" fmla="*/ 2 h 93"/>
                <a:gd name="T84" fmla="*/ 106 w 197"/>
                <a:gd name="T85" fmla="*/ 0 h 93"/>
                <a:gd name="T86" fmla="*/ 97 w 197"/>
                <a:gd name="T87" fmla="*/ 0 h 93"/>
                <a:gd name="T88" fmla="*/ 88 w 197"/>
                <a:gd name="T89" fmla="*/ 0 h 93"/>
                <a:gd name="T90" fmla="*/ 81 w 197"/>
                <a:gd name="T91" fmla="*/ 2 h 93"/>
                <a:gd name="T92" fmla="*/ 72 w 197"/>
                <a:gd name="T93" fmla="*/ 3 h 93"/>
                <a:gd name="T94" fmla="*/ 64 w 197"/>
                <a:gd name="T95" fmla="*/ 5 h 93"/>
                <a:gd name="T96" fmla="*/ 57 w 197"/>
                <a:gd name="T97" fmla="*/ 8 h 93"/>
                <a:gd name="T98" fmla="*/ 50 w 197"/>
                <a:gd name="T99" fmla="*/ 12 h 93"/>
                <a:gd name="T100" fmla="*/ 43 w 197"/>
                <a:gd name="T101" fmla="*/ 16 h 93"/>
                <a:gd name="T102" fmla="*/ 36 w 197"/>
                <a:gd name="T103" fmla="*/ 21 h 93"/>
                <a:gd name="T104" fmla="*/ 24 w 197"/>
                <a:gd name="T105" fmla="*/ 32 h 93"/>
                <a:gd name="T106" fmla="*/ 14 w 197"/>
                <a:gd name="T107" fmla="*/ 45 h 93"/>
                <a:gd name="T108" fmla="*/ 6 w 197"/>
                <a:gd name="T109" fmla="*/ 59 h 93"/>
                <a:gd name="T110" fmla="*/ 0 w 197"/>
                <a:gd name="T111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97" h="93">
                  <a:moveTo>
                    <a:pt x="0" y="75"/>
                  </a:moveTo>
                  <a:lnTo>
                    <a:pt x="0" y="74"/>
                  </a:lnTo>
                  <a:lnTo>
                    <a:pt x="9" y="79"/>
                  </a:lnTo>
                  <a:lnTo>
                    <a:pt x="22" y="82"/>
                  </a:lnTo>
                  <a:lnTo>
                    <a:pt x="34" y="85"/>
                  </a:lnTo>
                  <a:lnTo>
                    <a:pt x="50" y="86"/>
                  </a:lnTo>
                  <a:lnTo>
                    <a:pt x="64" y="86"/>
                  </a:lnTo>
                  <a:lnTo>
                    <a:pt x="79" y="82"/>
                  </a:lnTo>
                  <a:lnTo>
                    <a:pt x="86" y="80"/>
                  </a:lnTo>
                  <a:lnTo>
                    <a:pt x="92" y="77"/>
                  </a:lnTo>
                  <a:lnTo>
                    <a:pt x="99" y="74"/>
                  </a:lnTo>
                  <a:lnTo>
                    <a:pt x="104" y="68"/>
                  </a:lnTo>
                  <a:lnTo>
                    <a:pt x="108" y="66"/>
                  </a:lnTo>
                  <a:lnTo>
                    <a:pt x="114" y="66"/>
                  </a:lnTo>
                  <a:lnTo>
                    <a:pt x="117" y="66"/>
                  </a:lnTo>
                  <a:lnTo>
                    <a:pt x="119" y="67"/>
                  </a:lnTo>
                  <a:lnTo>
                    <a:pt x="120" y="70"/>
                  </a:lnTo>
                  <a:lnTo>
                    <a:pt x="123" y="72"/>
                  </a:lnTo>
                  <a:lnTo>
                    <a:pt x="124" y="75"/>
                  </a:lnTo>
                  <a:lnTo>
                    <a:pt x="128" y="79"/>
                  </a:lnTo>
                  <a:lnTo>
                    <a:pt x="132" y="81"/>
                  </a:lnTo>
                  <a:lnTo>
                    <a:pt x="137" y="84"/>
                  </a:lnTo>
                  <a:lnTo>
                    <a:pt x="147" y="89"/>
                  </a:lnTo>
                  <a:lnTo>
                    <a:pt x="161" y="91"/>
                  </a:lnTo>
                  <a:lnTo>
                    <a:pt x="173" y="93"/>
                  </a:lnTo>
                  <a:lnTo>
                    <a:pt x="183" y="93"/>
                  </a:lnTo>
                  <a:lnTo>
                    <a:pt x="191" y="91"/>
                  </a:lnTo>
                  <a:lnTo>
                    <a:pt x="197" y="89"/>
                  </a:lnTo>
                  <a:lnTo>
                    <a:pt x="196" y="80"/>
                  </a:lnTo>
                  <a:lnTo>
                    <a:pt x="192" y="71"/>
                  </a:lnTo>
                  <a:lnTo>
                    <a:pt x="190" y="62"/>
                  </a:lnTo>
                  <a:lnTo>
                    <a:pt x="185" y="54"/>
                  </a:lnTo>
                  <a:lnTo>
                    <a:pt x="181" y="45"/>
                  </a:lnTo>
                  <a:lnTo>
                    <a:pt x="174" y="39"/>
                  </a:lnTo>
                  <a:lnTo>
                    <a:pt x="169" y="31"/>
                  </a:lnTo>
                  <a:lnTo>
                    <a:pt x="163" y="26"/>
                  </a:lnTo>
                  <a:lnTo>
                    <a:pt x="155" y="20"/>
                  </a:lnTo>
                  <a:lnTo>
                    <a:pt x="149" y="14"/>
                  </a:lnTo>
                  <a:lnTo>
                    <a:pt x="141" y="11"/>
                  </a:lnTo>
                  <a:lnTo>
                    <a:pt x="132" y="7"/>
                  </a:lnTo>
                  <a:lnTo>
                    <a:pt x="124" y="4"/>
                  </a:lnTo>
                  <a:lnTo>
                    <a:pt x="115" y="2"/>
                  </a:lnTo>
                  <a:lnTo>
                    <a:pt x="106" y="0"/>
                  </a:lnTo>
                  <a:lnTo>
                    <a:pt x="97" y="0"/>
                  </a:lnTo>
                  <a:lnTo>
                    <a:pt x="88" y="0"/>
                  </a:lnTo>
                  <a:lnTo>
                    <a:pt x="81" y="2"/>
                  </a:lnTo>
                  <a:lnTo>
                    <a:pt x="72" y="3"/>
                  </a:lnTo>
                  <a:lnTo>
                    <a:pt x="64" y="5"/>
                  </a:lnTo>
                  <a:lnTo>
                    <a:pt x="57" y="8"/>
                  </a:lnTo>
                  <a:lnTo>
                    <a:pt x="50" y="12"/>
                  </a:lnTo>
                  <a:lnTo>
                    <a:pt x="43" y="16"/>
                  </a:lnTo>
                  <a:lnTo>
                    <a:pt x="36" y="21"/>
                  </a:lnTo>
                  <a:lnTo>
                    <a:pt x="24" y="32"/>
                  </a:lnTo>
                  <a:lnTo>
                    <a:pt x="14" y="45"/>
                  </a:lnTo>
                  <a:lnTo>
                    <a:pt x="6" y="59"/>
                  </a:lnTo>
                  <a:lnTo>
                    <a:pt x="0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3453">
              <a:extLst>
                <a:ext uri="{FF2B5EF4-FFF2-40B4-BE49-F238E27FC236}">
                  <a16:creationId xmlns="" xmlns:a16="http://schemas.microsoft.com/office/drawing/2014/main" id="{95FA91C5-5965-4BDB-BC7B-B2F8F4553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77650" y="5545138"/>
              <a:ext cx="128587" cy="90488"/>
            </a:xfrm>
            <a:custGeom>
              <a:avLst/>
              <a:gdLst>
                <a:gd name="T0" fmla="*/ 289 w 325"/>
                <a:gd name="T1" fmla="*/ 155 h 230"/>
                <a:gd name="T2" fmla="*/ 217 w 325"/>
                <a:gd name="T3" fmla="*/ 136 h 230"/>
                <a:gd name="T4" fmla="*/ 217 w 325"/>
                <a:gd name="T5" fmla="*/ 112 h 230"/>
                <a:gd name="T6" fmla="*/ 227 w 325"/>
                <a:gd name="T7" fmla="*/ 104 h 230"/>
                <a:gd name="T8" fmla="*/ 236 w 325"/>
                <a:gd name="T9" fmla="*/ 95 h 230"/>
                <a:gd name="T10" fmla="*/ 245 w 325"/>
                <a:gd name="T11" fmla="*/ 85 h 230"/>
                <a:gd name="T12" fmla="*/ 252 w 325"/>
                <a:gd name="T13" fmla="*/ 73 h 230"/>
                <a:gd name="T14" fmla="*/ 258 w 325"/>
                <a:gd name="T15" fmla="*/ 62 h 230"/>
                <a:gd name="T16" fmla="*/ 262 w 325"/>
                <a:gd name="T17" fmla="*/ 48 h 230"/>
                <a:gd name="T18" fmla="*/ 266 w 325"/>
                <a:gd name="T19" fmla="*/ 35 h 230"/>
                <a:gd name="T20" fmla="*/ 267 w 325"/>
                <a:gd name="T21" fmla="*/ 21 h 230"/>
                <a:gd name="T22" fmla="*/ 255 w 325"/>
                <a:gd name="T23" fmla="*/ 22 h 230"/>
                <a:gd name="T24" fmla="*/ 243 w 325"/>
                <a:gd name="T25" fmla="*/ 23 h 230"/>
                <a:gd name="T26" fmla="*/ 234 w 325"/>
                <a:gd name="T27" fmla="*/ 22 h 230"/>
                <a:gd name="T28" fmla="*/ 225 w 325"/>
                <a:gd name="T29" fmla="*/ 22 h 230"/>
                <a:gd name="T30" fmla="*/ 211 w 325"/>
                <a:gd name="T31" fmla="*/ 18 h 230"/>
                <a:gd name="T32" fmla="*/ 198 w 325"/>
                <a:gd name="T33" fmla="*/ 14 h 230"/>
                <a:gd name="T34" fmla="*/ 186 w 325"/>
                <a:gd name="T35" fmla="*/ 8 h 230"/>
                <a:gd name="T36" fmla="*/ 177 w 325"/>
                <a:gd name="T37" fmla="*/ 0 h 230"/>
                <a:gd name="T38" fmla="*/ 171 w 325"/>
                <a:gd name="T39" fmla="*/ 4 h 230"/>
                <a:gd name="T40" fmla="*/ 164 w 325"/>
                <a:gd name="T41" fmla="*/ 8 h 230"/>
                <a:gd name="T42" fmla="*/ 157 w 325"/>
                <a:gd name="T43" fmla="*/ 10 h 230"/>
                <a:gd name="T44" fmla="*/ 149 w 325"/>
                <a:gd name="T45" fmla="*/ 13 h 230"/>
                <a:gd name="T46" fmla="*/ 133 w 325"/>
                <a:gd name="T47" fmla="*/ 15 h 230"/>
                <a:gd name="T48" fmla="*/ 118 w 325"/>
                <a:gd name="T49" fmla="*/ 17 h 230"/>
                <a:gd name="T50" fmla="*/ 103 w 325"/>
                <a:gd name="T51" fmla="*/ 15 h 230"/>
                <a:gd name="T52" fmla="*/ 87 w 325"/>
                <a:gd name="T53" fmla="*/ 13 h 230"/>
                <a:gd name="T54" fmla="*/ 73 w 325"/>
                <a:gd name="T55" fmla="*/ 9 h 230"/>
                <a:gd name="T56" fmla="*/ 62 w 325"/>
                <a:gd name="T57" fmla="*/ 4 h 230"/>
                <a:gd name="T58" fmla="*/ 62 w 325"/>
                <a:gd name="T59" fmla="*/ 10 h 230"/>
                <a:gd name="T60" fmla="*/ 60 w 325"/>
                <a:gd name="T61" fmla="*/ 17 h 230"/>
                <a:gd name="T62" fmla="*/ 62 w 325"/>
                <a:gd name="T63" fmla="*/ 31 h 230"/>
                <a:gd name="T64" fmla="*/ 64 w 325"/>
                <a:gd name="T65" fmla="*/ 45 h 230"/>
                <a:gd name="T66" fmla="*/ 68 w 325"/>
                <a:gd name="T67" fmla="*/ 58 h 230"/>
                <a:gd name="T68" fmla="*/ 74 w 325"/>
                <a:gd name="T69" fmla="*/ 71 h 230"/>
                <a:gd name="T70" fmla="*/ 81 w 325"/>
                <a:gd name="T71" fmla="*/ 82 h 230"/>
                <a:gd name="T72" fmla="*/ 89 w 325"/>
                <a:gd name="T73" fmla="*/ 93 h 230"/>
                <a:gd name="T74" fmla="*/ 97 w 325"/>
                <a:gd name="T75" fmla="*/ 103 h 230"/>
                <a:gd name="T76" fmla="*/ 108 w 325"/>
                <a:gd name="T77" fmla="*/ 111 h 230"/>
                <a:gd name="T78" fmla="*/ 108 w 325"/>
                <a:gd name="T79" fmla="*/ 136 h 230"/>
                <a:gd name="T80" fmla="*/ 38 w 325"/>
                <a:gd name="T81" fmla="*/ 155 h 230"/>
                <a:gd name="T82" fmla="*/ 31 w 325"/>
                <a:gd name="T83" fmla="*/ 158 h 230"/>
                <a:gd name="T84" fmla="*/ 23 w 325"/>
                <a:gd name="T85" fmla="*/ 163 h 230"/>
                <a:gd name="T86" fmla="*/ 17 w 325"/>
                <a:gd name="T87" fmla="*/ 168 h 230"/>
                <a:gd name="T88" fmla="*/ 11 w 325"/>
                <a:gd name="T89" fmla="*/ 175 h 230"/>
                <a:gd name="T90" fmla="*/ 6 w 325"/>
                <a:gd name="T91" fmla="*/ 181 h 230"/>
                <a:gd name="T92" fmla="*/ 4 w 325"/>
                <a:gd name="T93" fmla="*/ 189 h 230"/>
                <a:gd name="T94" fmla="*/ 1 w 325"/>
                <a:gd name="T95" fmla="*/ 198 h 230"/>
                <a:gd name="T96" fmla="*/ 0 w 325"/>
                <a:gd name="T97" fmla="*/ 206 h 230"/>
                <a:gd name="T98" fmla="*/ 0 w 325"/>
                <a:gd name="T99" fmla="*/ 230 h 230"/>
                <a:gd name="T100" fmla="*/ 325 w 325"/>
                <a:gd name="T101" fmla="*/ 230 h 230"/>
                <a:gd name="T102" fmla="*/ 325 w 325"/>
                <a:gd name="T103" fmla="*/ 206 h 230"/>
                <a:gd name="T104" fmla="*/ 324 w 325"/>
                <a:gd name="T105" fmla="*/ 198 h 230"/>
                <a:gd name="T106" fmla="*/ 322 w 325"/>
                <a:gd name="T107" fmla="*/ 189 h 230"/>
                <a:gd name="T108" fmla="*/ 318 w 325"/>
                <a:gd name="T109" fmla="*/ 181 h 230"/>
                <a:gd name="T110" fmla="*/ 315 w 325"/>
                <a:gd name="T111" fmla="*/ 175 h 230"/>
                <a:gd name="T112" fmla="*/ 309 w 325"/>
                <a:gd name="T113" fmla="*/ 168 h 230"/>
                <a:gd name="T114" fmla="*/ 303 w 325"/>
                <a:gd name="T115" fmla="*/ 162 h 230"/>
                <a:gd name="T116" fmla="*/ 297 w 325"/>
                <a:gd name="T117" fmla="*/ 158 h 230"/>
                <a:gd name="T118" fmla="*/ 289 w 325"/>
                <a:gd name="T119" fmla="*/ 155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25" h="230">
                  <a:moveTo>
                    <a:pt x="289" y="155"/>
                  </a:moveTo>
                  <a:lnTo>
                    <a:pt x="217" y="136"/>
                  </a:lnTo>
                  <a:lnTo>
                    <a:pt x="217" y="112"/>
                  </a:lnTo>
                  <a:lnTo>
                    <a:pt x="227" y="104"/>
                  </a:lnTo>
                  <a:lnTo>
                    <a:pt x="236" y="95"/>
                  </a:lnTo>
                  <a:lnTo>
                    <a:pt x="245" y="85"/>
                  </a:lnTo>
                  <a:lnTo>
                    <a:pt x="252" y="73"/>
                  </a:lnTo>
                  <a:lnTo>
                    <a:pt x="258" y="62"/>
                  </a:lnTo>
                  <a:lnTo>
                    <a:pt x="262" y="48"/>
                  </a:lnTo>
                  <a:lnTo>
                    <a:pt x="266" y="35"/>
                  </a:lnTo>
                  <a:lnTo>
                    <a:pt x="267" y="21"/>
                  </a:lnTo>
                  <a:lnTo>
                    <a:pt x="255" y="22"/>
                  </a:lnTo>
                  <a:lnTo>
                    <a:pt x="243" y="23"/>
                  </a:lnTo>
                  <a:lnTo>
                    <a:pt x="234" y="22"/>
                  </a:lnTo>
                  <a:lnTo>
                    <a:pt x="225" y="22"/>
                  </a:lnTo>
                  <a:lnTo>
                    <a:pt x="211" y="18"/>
                  </a:lnTo>
                  <a:lnTo>
                    <a:pt x="198" y="14"/>
                  </a:lnTo>
                  <a:lnTo>
                    <a:pt x="186" y="8"/>
                  </a:lnTo>
                  <a:lnTo>
                    <a:pt x="177" y="0"/>
                  </a:lnTo>
                  <a:lnTo>
                    <a:pt x="171" y="4"/>
                  </a:lnTo>
                  <a:lnTo>
                    <a:pt x="164" y="8"/>
                  </a:lnTo>
                  <a:lnTo>
                    <a:pt x="157" y="10"/>
                  </a:lnTo>
                  <a:lnTo>
                    <a:pt x="149" y="13"/>
                  </a:lnTo>
                  <a:lnTo>
                    <a:pt x="133" y="15"/>
                  </a:lnTo>
                  <a:lnTo>
                    <a:pt x="118" y="17"/>
                  </a:lnTo>
                  <a:lnTo>
                    <a:pt x="103" y="15"/>
                  </a:lnTo>
                  <a:lnTo>
                    <a:pt x="87" y="13"/>
                  </a:lnTo>
                  <a:lnTo>
                    <a:pt x="73" y="9"/>
                  </a:lnTo>
                  <a:lnTo>
                    <a:pt x="62" y="4"/>
                  </a:lnTo>
                  <a:lnTo>
                    <a:pt x="62" y="10"/>
                  </a:lnTo>
                  <a:lnTo>
                    <a:pt x="60" y="17"/>
                  </a:lnTo>
                  <a:lnTo>
                    <a:pt x="62" y="31"/>
                  </a:lnTo>
                  <a:lnTo>
                    <a:pt x="64" y="45"/>
                  </a:lnTo>
                  <a:lnTo>
                    <a:pt x="68" y="58"/>
                  </a:lnTo>
                  <a:lnTo>
                    <a:pt x="74" y="71"/>
                  </a:lnTo>
                  <a:lnTo>
                    <a:pt x="81" y="82"/>
                  </a:lnTo>
                  <a:lnTo>
                    <a:pt x="89" y="93"/>
                  </a:lnTo>
                  <a:lnTo>
                    <a:pt x="97" y="103"/>
                  </a:lnTo>
                  <a:lnTo>
                    <a:pt x="108" y="111"/>
                  </a:lnTo>
                  <a:lnTo>
                    <a:pt x="108" y="136"/>
                  </a:lnTo>
                  <a:lnTo>
                    <a:pt x="38" y="155"/>
                  </a:lnTo>
                  <a:lnTo>
                    <a:pt x="31" y="158"/>
                  </a:lnTo>
                  <a:lnTo>
                    <a:pt x="23" y="163"/>
                  </a:lnTo>
                  <a:lnTo>
                    <a:pt x="17" y="168"/>
                  </a:lnTo>
                  <a:lnTo>
                    <a:pt x="11" y="175"/>
                  </a:lnTo>
                  <a:lnTo>
                    <a:pt x="6" y="181"/>
                  </a:lnTo>
                  <a:lnTo>
                    <a:pt x="4" y="189"/>
                  </a:lnTo>
                  <a:lnTo>
                    <a:pt x="1" y="198"/>
                  </a:lnTo>
                  <a:lnTo>
                    <a:pt x="0" y="206"/>
                  </a:lnTo>
                  <a:lnTo>
                    <a:pt x="0" y="230"/>
                  </a:lnTo>
                  <a:lnTo>
                    <a:pt x="325" y="230"/>
                  </a:lnTo>
                  <a:lnTo>
                    <a:pt x="325" y="206"/>
                  </a:lnTo>
                  <a:lnTo>
                    <a:pt x="324" y="198"/>
                  </a:lnTo>
                  <a:lnTo>
                    <a:pt x="322" y="189"/>
                  </a:lnTo>
                  <a:lnTo>
                    <a:pt x="318" y="181"/>
                  </a:lnTo>
                  <a:lnTo>
                    <a:pt x="315" y="175"/>
                  </a:lnTo>
                  <a:lnTo>
                    <a:pt x="309" y="168"/>
                  </a:lnTo>
                  <a:lnTo>
                    <a:pt x="303" y="162"/>
                  </a:lnTo>
                  <a:lnTo>
                    <a:pt x="297" y="158"/>
                  </a:lnTo>
                  <a:lnTo>
                    <a:pt x="289" y="1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3454">
              <a:extLst>
                <a:ext uri="{FF2B5EF4-FFF2-40B4-BE49-F238E27FC236}">
                  <a16:creationId xmlns="" xmlns:a16="http://schemas.microsoft.com/office/drawing/2014/main" id="{72B583B9-BC93-4EA1-A5DE-896FAB5A4A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2725" y="5494338"/>
              <a:ext cx="39687" cy="39688"/>
            </a:xfrm>
            <a:custGeom>
              <a:avLst/>
              <a:gdLst>
                <a:gd name="T0" fmla="*/ 96 w 100"/>
                <a:gd name="T1" fmla="*/ 96 h 100"/>
                <a:gd name="T2" fmla="*/ 99 w 100"/>
                <a:gd name="T3" fmla="*/ 92 h 100"/>
                <a:gd name="T4" fmla="*/ 100 w 100"/>
                <a:gd name="T5" fmla="*/ 87 h 100"/>
                <a:gd name="T6" fmla="*/ 99 w 100"/>
                <a:gd name="T7" fmla="*/ 83 h 100"/>
                <a:gd name="T8" fmla="*/ 96 w 100"/>
                <a:gd name="T9" fmla="*/ 80 h 100"/>
                <a:gd name="T10" fmla="*/ 20 w 100"/>
                <a:gd name="T11" fmla="*/ 4 h 100"/>
                <a:gd name="T12" fmla="*/ 17 w 100"/>
                <a:gd name="T13" fmla="*/ 1 h 100"/>
                <a:gd name="T14" fmla="*/ 11 w 100"/>
                <a:gd name="T15" fmla="*/ 0 h 100"/>
                <a:gd name="T16" fmla="*/ 8 w 100"/>
                <a:gd name="T17" fmla="*/ 1 h 100"/>
                <a:gd name="T18" fmla="*/ 4 w 100"/>
                <a:gd name="T19" fmla="*/ 4 h 100"/>
                <a:gd name="T20" fmla="*/ 1 w 100"/>
                <a:gd name="T21" fmla="*/ 8 h 100"/>
                <a:gd name="T22" fmla="*/ 0 w 100"/>
                <a:gd name="T23" fmla="*/ 11 h 100"/>
                <a:gd name="T24" fmla="*/ 1 w 100"/>
                <a:gd name="T25" fmla="*/ 17 h 100"/>
                <a:gd name="T26" fmla="*/ 4 w 100"/>
                <a:gd name="T27" fmla="*/ 20 h 100"/>
                <a:gd name="T28" fmla="*/ 79 w 100"/>
                <a:gd name="T29" fmla="*/ 96 h 100"/>
                <a:gd name="T30" fmla="*/ 83 w 100"/>
                <a:gd name="T31" fmla="*/ 99 h 100"/>
                <a:gd name="T32" fmla="*/ 87 w 100"/>
                <a:gd name="T33" fmla="*/ 100 h 100"/>
                <a:gd name="T34" fmla="*/ 92 w 100"/>
                <a:gd name="T35" fmla="*/ 99 h 100"/>
                <a:gd name="T36" fmla="*/ 96 w 100"/>
                <a:gd name="T37" fmla="*/ 9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0" h="100">
                  <a:moveTo>
                    <a:pt x="96" y="96"/>
                  </a:moveTo>
                  <a:lnTo>
                    <a:pt x="99" y="92"/>
                  </a:lnTo>
                  <a:lnTo>
                    <a:pt x="100" y="87"/>
                  </a:lnTo>
                  <a:lnTo>
                    <a:pt x="99" y="83"/>
                  </a:lnTo>
                  <a:lnTo>
                    <a:pt x="96" y="80"/>
                  </a:lnTo>
                  <a:lnTo>
                    <a:pt x="20" y="4"/>
                  </a:lnTo>
                  <a:lnTo>
                    <a:pt x="17" y="1"/>
                  </a:lnTo>
                  <a:lnTo>
                    <a:pt x="11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8"/>
                  </a:lnTo>
                  <a:lnTo>
                    <a:pt x="0" y="11"/>
                  </a:lnTo>
                  <a:lnTo>
                    <a:pt x="1" y="17"/>
                  </a:lnTo>
                  <a:lnTo>
                    <a:pt x="4" y="20"/>
                  </a:lnTo>
                  <a:lnTo>
                    <a:pt x="79" y="96"/>
                  </a:lnTo>
                  <a:lnTo>
                    <a:pt x="83" y="99"/>
                  </a:lnTo>
                  <a:lnTo>
                    <a:pt x="87" y="100"/>
                  </a:lnTo>
                  <a:lnTo>
                    <a:pt x="92" y="99"/>
                  </a:lnTo>
                  <a:lnTo>
                    <a:pt x="96" y="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3455">
              <a:extLst>
                <a:ext uri="{FF2B5EF4-FFF2-40B4-BE49-F238E27FC236}">
                  <a16:creationId xmlns="" xmlns:a16="http://schemas.microsoft.com/office/drawing/2014/main" id="{A158CE9D-EF8A-4A15-8368-33546B5CD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06238" y="5494338"/>
              <a:ext cx="38100" cy="39688"/>
            </a:xfrm>
            <a:custGeom>
              <a:avLst/>
              <a:gdLst>
                <a:gd name="T0" fmla="*/ 78 w 98"/>
                <a:gd name="T1" fmla="*/ 4 h 100"/>
                <a:gd name="T2" fmla="*/ 2 w 98"/>
                <a:gd name="T3" fmla="*/ 80 h 100"/>
                <a:gd name="T4" fmla="*/ 0 w 98"/>
                <a:gd name="T5" fmla="*/ 83 h 100"/>
                <a:gd name="T6" fmla="*/ 0 w 98"/>
                <a:gd name="T7" fmla="*/ 87 h 100"/>
                <a:gd name="T8" fmla="*/ 0 w 98"/>
                <a:gd name="T9" fmla="*/ 92 h 100"/>
                <a:gd name="T10" fmla="*/ 2 w 98"/>
                <a:gd name="T11" fmla="*/ 96 h 100"/>
                <a:gd name="T12" fmla="*/ 7 w 98"/>
                <a:gd name="T13" fmla="*/ 99 h 100"/>
                <a:gd name="T14" fmla="*/ 11 w 98"/>
                <a:gd name="T15" fmla="*/ 100 h 100"/>
                <a:gd name="T16" fmla="*/ 16 w 98"/>
                <a:gd name="T17" fmla="*/ 99 h 100"/>
                <a:gd name="T18" fmla="*/ 20 w 98"/>
                <a:gd name="T19" fmla="*/ 96 h 100"/>
                <a:gd name="T20" fmla="*/ 96 w 98"/>
                <a:gd name="T21" fmla="*/ 20 h 100"/>
                <a:gd name="T22" fmla="*/ 98 w 98"/>
                <a:gd name="T23" fmla="*/ 17 h 100"/>
                <a:gd name="T24" fmla="*/ 98 w 98"/>
                <a:gd name="T25" fmla="*/ 11 h 100"/>
                <a:gd name="T26" fmla="*/ 98 w 98"/>
                <a:gd name="T27" fmla="*/ 8 h 100"/>
                <a:gd name="T28" fmla="*/ 96 w 98"/>
                <a:gd name="T29" fmla="*/ 4 h 100"/>
                <a:gd name="T30" fmla="*/ 92 w 98"/>
                <a:gd name="T31" fmla="*/ 1 h 100"/>
                <a:gd name="T32" fmla="*/ 87 w 98"/>
                <a:gd name="T33" fmla="*/ 0 h 100"/>
                <a:gd name="T34" fmla="*/ 83 w 98"/>
                <a:gd name="T35" fmla="*/ 1 h 100"/>
                <a:gd name="T36" fmla="*/ 78 w 98"/>
                <a:gd name="T37" fmla="*/ 4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8" h="100">
                  <a:moveTo>
                    <a:pt x="78" y="4"/>
                  </a:moveTo>
                  <a:lnTo>
                    <a:pt x="2" y="80"/>
                  </a:lnTo>
                  <a:lnTo>
                    <a:pt x="0" y="83"/>
                  </a:lnTo>
                  <a:lnTo>
                    <a:pt x="0" y="87"/>
                  </a:lnTo>
                  <a:lnTo>
                    <a:pt x="0" y="92"/>
                  </a:lnTo>
                  <a:lnTo>
                    <a:pt x="2" y="96"/>
                  </a:lnTo>
                  <a:lnTo>
                    <a:pt x="7" y="99"/>
                  </a:lnTo>
                  <a:lnTo>
                    <a:pt x="11" y="100"/>
                  </a:lnTo>
                  <a:lnTo>
                    <a:pt x="16" y="99"/>
                  </a:lnTo>
                  <a:lnTo>
                    <a:pt x="20" y="96"/>
                  </a:lnTo>
                  <a:lnTo>
                    <a:pt x="96" y="20"/>
                  </a:lnTo>
                  <a:lnTo>
                    <a:pt x="98" y="17"/>
                  </a:lnTo>
                  <a:lnTo>
                    <a:pt x="98" y="11"/>
                  </a:lnTo>
                  <a:lnTo>
                    <a:pt x="98" y="8"/>
                  </a:lnTo>
                  <a:lnTo>
                    <a:pt x="96" y="4"/>
                  </a:lnTo>
                  <a:lnTo>
                    <a:pt x="92" y="1"/>
                  </a:lnTo>
                  <a:lnTo>
                    <a:pt x="87" y="0"/>
                  </a:lnTo>
                  <a:lnTo>
                    <a:pt x="83" y="1"/>
                  </a:lnTo>
                  <a:lnTo>
                    <a:pt x="78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51B80FB0-7064-40C2-91E4-D3C3EEFB81A4}"/>
              </a:ext>
            </a:extLst>
          </p:cNvPr>
          <p:cNvCxnSpPr/>
          <p:nvPr/>
        </p:nvCxnSpPr>
        <p:spPr>
          <a:xfrm>
            <a:off x="8750300" y="824669"/>
            <a:ext cx="725093" cy="72509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="" xmlns:a16="http://schemas.microsoft.com/office/drawing/2014/main" id="{B9D51186-8381-473E-970D-64ECBEA94056}"/>
              </a:ext>
            </a:extLst>
          </p:cNvPr>
          <p:cNvCxnSpPr/>
          <p:nvPr/>
        </p:nvCxnSpPr>
        <p:spPr>
          <a:xfrm>
            <a:off x="2819400" y="4732950"/>
            <a:ext cx="725093" cy="72509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882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3A3324E9-A108-48A4-AD45-DC79CF9A4E93}"/>
              </a:ext>
            </a:extLst>
          </p:cNvPr>
          <p:cNvSpPr/>
          <p:nvPr/>
        </p:nvSpPr>
        <p:spPr>
          <a:xfrm>
            <a:off x="0" y="6676571"/>
            <a:ext cx="12192000" cy="1814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9489A85A-796E-4580-80C4-36B00BFD69CE}"/>
              </a:ext>
            </a:extLst>
          </p:cNvPr>
          <p:cNvSpPr/>
          <p:nvPr/>
        </p:nvSpPr>
        <p:spPr>
          <a:xfrm>
            <a:off x="0" y="0"/>
            <a:ext cx="12192000" cy="1814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6">
            <a:extLst>
              <a:ext uri="{FF2B5EF4-FFF2-40B4-BE49-F238E27FC236}">
                <a16:creationId xmlns="" xmlns:a16="http://schemas.microsoft.com/office/drawing/2014/main" id="{766BFE4D-1E03-4A55-B1B2-68D37BA32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857" y="435855"/>
            <a:ext cx="11466286" cy="553998"/>
          </a:xfrm>
        </p:spPr>
        <p:txBody>
          <a:bodyPr wrap="square" lIns="0" tIns="0" rIns="0" bIns="0" anchor="t">
            <a:spAutoFit/>
          </a:bodyPr>
          <a:lstStyle/>
          <a:p>
            <a:r>
              <a:rPr lang="bs-Latn-BA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 organizaciji </a:t>
            </a:r>
            <a:endParaRPr lang="en-US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Date Placeholder 8">
            <a:extLst>
              <a:ext uri="{FF2B5EF4-FFF2-40B4-BE49-F238E27FC236}">
                <a16:creationId xmlns="" xmlns:a16="http://schemas.microsoft.com/office/drawing/2014/main" id="{410B5D33-BBCC-458E-B948-3589FBE92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50BE4-EA48-4135-A56C-E92D65CD94CA}" type="datetime1">
              <a:rPr lang="en-US" smtClean="0"/>
              <a:t>7/18/2021</a:t>
            </a:fld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CE5D3140-835B-4EDC-8489-E2D5C12A6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E39-F580-4465-A04F-0C2E9F98BC15}" type="slidenum">
              <a:rPr lang="en-US" smtClean="0"/>
              <a:t>2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60FD303-8A93-5C4A-8092-912619C9F5FC}"/>
              </a:ext>
            </a:extLst>
          </p:cNvPr>
          <p:cNvSpPr txBox="1"/>
          <p:nvPr/>
        </p:nvSpPr>
        <p:spPr>
          <a:xfrm>
            <a:off x="1442434" y="1867437"/>
            <a:ext cx="190751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r>
              <a:rPr lang="bs-Latn-BA" dirty="0" smtClean="0"/>
              <a:t>isija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V</a:t>
            </a:r>
            <a:r>
              <a:rPr lang="bs-Latn-BA" dirty="0" smtClean="0"/>
              <a:t>izija</a:t>
            </a:r>
            <a:r>
              <a:rPr lang="en-US" dirty="0" smtClean="0"/>
              <a:t>: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bs-Latn-BA" dirty="0" smtClean="0"/>
              <a:t>Glavne vrijednosti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928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3A3324E9-A108-48A4-AD45-DC79CF9A4E93}"/>
              </a:ext>
            </a:extLst>
          </p:cNvPr>
          <p:cNvSpPr/>
          <p:nvPr/>
        </p:nvSpPr>
        <p:spPr>
          <a:xfrm>
            <a:off x="0" y="6676571"/>
            <a:ext cx="12192000" cy="1814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9489A85A-796E-4580-80C4-36B00BFD69CE}"/>
              </a:ext>
            </a:extLst>
          </p:cNvPr>
          <p:cNvSpPr/>
          <p:nvPr/>
        </p:nvSpPr>
        <p:spPr>
          <a:xfrm>
            <a:off x="0" y="0"/>
            <a:ext cx="12192000" cy="1814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6">
            <a:extLst>
              <a:ext uri="{FF2B5EF4-FFF2-40B4-BE49-F238E27FC236}">
                <a16:creationId xmlns="" xmlns:a16="http://schemas.microsoft.com/office/drawing/2014/main" id="{766BFE4D-1E03-4A55-B1B2-68D37BA32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857" y="435855"/>
            <a:ext cx="11466286" cy="553998"/>
          </a:xfrm>
        </p:spPr>
        <p:txBody>
          <a:bodyPr wrap="square" lIns="0" tIns="0" rIns="0" bIns="0" anchor="t">
            <a:spAutoFit/>
          </a:bodyPr>
          <a:lstStyle/>
          <a:p>
            <a:r>
              <a:rPr lang="bs-Latn-BA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organizaciji </a:t>
            </a:r>
            <a:endParaRPr lang="en-US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Date Placeholder 8">
            <a:extLst>
              <a:ext uri="{FF2B5EF4-FFF2-40B4-BE49-F238E27FC236}">
                <a16:creationId xmlns="" xmlns:a16="http://schemas.microsoft.com/office/drawing/2014/main" id="{410B5D33-BBCC-458E-B948-3589FBE92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50BE4-EA48-4135-A56C-E92D65CD94CA}" type="datetime1">
              <a:rPr lang="en-US" smtClean="0"/>
              <a:t>7/18/2021</a:t>
            </a:fld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CE5D3140-835B-4EDC-8489-E2D5C12A6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E39-F580-4465-A04F-0C2E9F98BC15}" type="slidenum">
              <a:rPr lang="en-US" smtClean="0"/>
              <a:t>3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60FD303-8A93-5C4A-8092-912619C9F5FC}"/>
              </a:ext>
            </a:extLst>
          </p:cNvPr>
          <p:cNvSpPr txBox="1"/>
          <p:nvPr/>
        </p:nvSpPr>
        <p:spPr>
          <a:xfrm>
            <a:off x="1442434" y="1867437"/>
            <a:ext cx="262854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dirty="0" smtClean="0"/>
              <a:t>Istorija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bs-Latn-BA" dirty="0" smtClean="0"/>
              <a:t>Vremenski okvir</a:t>
            </a:r>
            <a:r>
              <a:rPr lang="en-US" dirty="0" smtClean="0"/>
              <a:t>: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Rectangle: Rounded Corners 3">
            <a:extLst>
              <a:ext uri="{FF2B5EF4-FFF2-40B4-BE49-F238E27FC236}">
                <a16:creationId xmlns="" xmlns:a16="http://schemas.microsoft.com/office/drawing/2014/main" id="{8FBE1193-3E2D-BE46-ACF6-9B6AD4B207A5}"/>
              </a:ext>
            </a:extLst>
          </p:cNvPr>
          <p:cNvSpPr/>
          <p:nvPr/>
        </p:nvSpPr>
        <p:spPr>
          <a:xfrm>
            <a:off x="742497" y="4419600"/>
            <a:ext cx="1938827" cy="46011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2000</a:t>
            </a:r>
          </a:p>
        </p:txBody>
      </p:sp>
      <p:sp>
        <p:nvSpPr>
          <p:cNvPr id="11" name="Rectangle: Rounded Corners 61">
            <a:extLst>
              <a:ext uri="{FF2B5EF4-FFF2-40B4-BE49-F238E27FC236}">
                <a16:creationId xmlns="" xmlns:a16="http://schemas.microsoft.com/office/drawing/2014/main" id="{75A54710-A855-0243-A916-57FFB2DBC9C0}"/>
              </a:ext>
            </a:extLst>
          </p:cNvPr>
          <p:cNvSpPr/>
          <p:nvPr/>
        </p:nvSpPr>
        <p:spPr>
          <a:xfrm>
            <a:off x="2934542" y="4419600"/>
            <a:ext cx="1938827" cy="460115"/>
          </a:xfrm>
          <a:prstGeom prst="roundRect">
            <a:avLst>
              <a:gd name="adj" fmla="val 5000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2008</a:t>
            </a:r>
          </a:p>
        </p:txBody>
      </p:sp>
      <p:sp>
        <p:nvSpPr>
          <p:cNvPr id="12" name="Rectangle: Rounded Corners 66">
            <a:extLst>
              <a:ext uri="{FF2B5EF4-FFF2-40B4-BE49-F238E27FC236}">
                <a16:creationId xmlns="" xmlns:a16="http://schemas.microsoft.com/office/drawing/2014/main" id="{96D68500-D76A-4644-B66A-60C5DD0F2D9A}"/>
              </a:ext>
            </a:extLst>
          </p:cNvPr>
          <p:cNvSpPr/>
          <p:nvPr/>
        </p:nvSpPr>
        <p:spPr>
          <a:xfrm>
            <a:off x="5126587" y="4419600"/>
            <a:ext cx="1938827" cy="46011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2010</a:t>
            </a:r>
          </a:p>
        </p:txBody>
      </p:sp>
      <p:sp>
        <p:nvSpPr>
          <p:cNvPr id="13" name="Rectangle: Rounded Corners 67">
            <a:extLst>
              <a:ext uri="{FF2B5EF4-FFF2-40B4-BE49-F238E27FC236}">
                <a16:creationId xmlns="" xmlns:a16="http://schemas.microsoft.com/office/drawing/2014/main" id="{CF051BE4-F919-9642-B7C0-0AB2895F2E88}"/>
              </a:ext>
            </a:extLst>
          </p:cNvPr>
          <p:cNvSpPr/>
          <p:nvPr/>
        </p:nvSpPr>
        <p:spPr>
          <a:xfrm>
            <a:off x="7318632" y="4419600"/>
            <a:ext cx="1938827" cy="460115"/>
          </a:xfrm>
          <a:prstGeom prst="roundRect">
            <a:avLst>
              <a:gd name="adj" fmla="val 5000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2015</a:t>
            </a:r>
          </a:p>
        </p:txBody>
      </p:sp>
      <p:sp>
        <p:nvSpPr>
          <p:cNvPr id="14" name="Rectangle: Rounded Corners 68">
            <a:extLst>
              <a:ext uri="{FF2B5EF4-FFF2-40B4-BE49-F238E27FC236}">
                <a16:creationId xmlns="" xmlns:a16="http://schemas.microsoft.com/office/drawing/2014/main" id="{6D8C09E1-9322-074D-88BF-8A397CF3DE21}"/>
              </a:ext>
            </a:extLst>
          </p:cNvPr>
          <p:cNvSpPr/>
          <p:nvPr/>
        </p:nvSpPr>
        <p:spPr>
          <a:xfrm>
            <a:off x="9510677" y="4419600"/>
            <a:ext cx="1938827" cy="46011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2020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9BB911E4-2618-3947-A074-846B7E1A56C4}"/>
              </a:ext>
            </a:extLst>
          </p:cNvPr>
          <p:cNvSpPr/>
          <p:nvPr/>
        </p:nvSpPr>
        <p:spPr>
          <a:xfrm>
            <a:off x="994946" y="5060832"/>
            <a:ext cx="1433930" cy="43088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da-DK" sz="1400" dirty="0"/>
              <a:t>Lorem ipsum dolor sit amet.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46E6587E-5B5B-8A45-AA58-A8961F818041}"/>
              </a:ext>
            </a:extLst>
          </p:cNvPr>
          <p:cNvSpPr/>
          <p:nvPr/>
        </p:nvSpPr>
        <p:spPr>
          <a:xfrm>
            <a:off x="3186151" y="5060832"/>
            <a:ext cx="1435608" cy="43088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da-DK" sz="1400" dirty="0"/>
              <a:t>Lorem ipsum dolor sit amet.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F25455BE-CF5F-1248-8C75-F1DABDABD0A2}"/>
              </a:ext>
            </a:extLst>
          </p:cNvPr>
          <p:cNvSpPr/>
          <p:nvPr/>
        </p:nvSpPr>
        <p:spPr>
          <a:xfrm>
            <a:off x="5378196" y="5060832"/>
            <a:ext cx="1435608" cy="43088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da-DK" sz="1400" dirty="0"/>
              <a:t>Lorem ipsum dolor sit amet.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67D28B08-F644-E74E-91E7-03A8351F8553}"/>
              </a:ext>
            </a:extLst>
          </p:cNvPr>
          <p:cNvSpPr/>
          <p:nvPr/>
        </p:nvSpPr>
        <p:spPr>
          <a:xfrm>
            <a:off x="7570241" y="5060832"/>
            <a:ext cx="1435608" cy="43088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da-DK" sz="1400" dirty="0"/>
              <a:t>Lorem ipsum dolor sit amet.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33AC1C7F-6987-1C4A-B723-B865F0B55259}"/>
              </a:ext>
            </a:extLst>
          </p:cNvPr>
          <p:cNvSpPr/>
          <p:nvPr/>
        </p:nvSpPr>
        <p:spPr>
          <a:xfrm>
            <a:off x="9762286" y="5060832"/>
            <a:ext cx="1435608" cy="43088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da-DK" sz="1400" dirty="0"/>
              <a:t>Lorem ipsum dolor sit amet.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FE34BA3E-5E05-C046-B617-C93FB95FD2FE}"/>
              </a:ext>
            </a:extLst>
          </p:cNvPr>
          <p:cNvSpPr/>
          <p:nvPr/>
        </p:nvSpPr>
        <p:spPr>
          <a:xfrm>
            <a:off x="994946" y="5747333"/>
            <a:ext cx="1433930" cy="43088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da-DK" sz="1400" dirty="0"/>
              <a:t>Lorem ipsum dolor sit amet.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9F93AFEE-5E72-4241-8B02-61E15832D9EB}"/>
              </a:ext>
            </a:extLst>
          </p:cNvPr>
          <p:cNvSpPr/>
          <p:nvPr/>
        </p:nvSpPr>
        <p:spPr>
          <a:xfrm>
            <a:off x="3186151" y="5747333"/>
            <a:ext cx="1435608" cy="43088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da-DK" sz="1400" dirty="0"/>
              <a:t>Lorem ipsum dolor sit amet.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7D88ACC5-3369-6142-A8D7-C0E5B0E313EC}"/>
              </a:ext>
            </a:extLst>
          </p:cNvPr>
          <p:cNvSpPr/>
          <p:nvPr/>
        </p:nvSpPr>
        <p:spPr>
          <a:xfrm>
            <a:off x="5378196" y="5747333"/>
            <a:ext cx="1435608" cy="43088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da-DK" sz="1400" dirty="0"/>
              <a:t>Lorem ipsum dolor sit amet.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4BE13AFD-547B-EC4D-A8D6-B8D157E8B699}"/>
              </a:ext>
            </a:extLst>
          </p:cNvPr>
          <p:cNvSpPr/>
          <p:nvPr/>
        </p:nvSpPr>
        <p:spPr>
          <a:xfrm>
            <a:off x="7570241" y="5747333"/>
            <a:ext cx="1435608" cy="43088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da-DK" sz="1400" dirty="0"/>
              <a:t>Lorem ipsum dolor sit amet.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5DE51E33-9F2F-BD4F-B94A-9865BBBC6F0F}"/>
              </a:ext>
            </a:extLst>
          </p:cNvPr>
          <p:cNvSpPr/>
          <p:nvPr/>
        </p:nvSpPr>
        <p:spPr>
          <a:xfrm>
            <a:off x="9762286" y="5747333"/>
            <a:ext cx="1435608" cy="43088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da-DK" sz="1400" dirty="0"/>
              <a:t>Lorem ipsum dolor sit amet.</a:t>
            </a:r>
          </a:p>
        </p:txBody>
      </p:sp>
      <p:sp>
        <p:nvSpPr>
          <p:cNvPr id="27" name="Oval 26">
            <a:extLst>
              <a:ext uri="{FF2B5EF4-FFF2-40B4-BE49-F238E27FC236}">
                <a16:creationId xmlns="" xmlns:a16="http://schemas.microsoft.com/office/drawing/2014/main" id="{27817305-2556-F84B-9A50-4951D85D8AB4}"/>
              </a:ext>
            </a:extLst>
          </p:cNvPr>
          <p:cNvSpPr/>
          <p:nvPr/>
        </p:nvSpPr>
        <p:spPr>
          <a:xfrm>
            <a:off x="1666457" y="5574073"/>
            <a:ext cx="90906" cy="9090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="" xmlns:a16="http://schemas.microsoft.com/office/drawing/2014/main" id="{20A91AAD-C946-6C48-B7FD-A30F3814175B}"/>
              </a:ext>
            </a:extLst>
          </p:cNvPr>
          <p:cNvGrpSpPr/>
          <p:nvPr/>
        </p:nvGrpSpPr>
        <p:grpSpPr>
          <a:xfrm>
            <a:off x="3791826" y="5574073"/>
            <a:ext cx="224256" cy="90906"/>
            <a:chOff x="3882279" y="5574073"/>
            <a:chExt cx="224256" cy="90906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9" name="Oval 28">
              <a:extLst>
                <a:ext uri="{FF2B5EF4-FFF2-40B4-BE49-F238E27FC236}">
                  <a16:creationId xmlns="" xmlns:a16="http://schemas.microsoft.com/office/drawing/2014/main" id="{AB4E2804-9518-304C-A735-C2DC89F14C1F}"/>
                </a:ext>
              </a:extLst>
            </p:cNvPr>
            <p:cNvSpPr/>
            <p:nvPr/>
          </p:nvSpPr>
          <p:spPr>
            <a:xfrm>
              <a:off x="3882279" y="5574073"/>
              <a:ext cx="90906" cy="9090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="" xmlns:a16="http://schemas.microsoft.com/office/drawing/2014/main" id="{C270B593-8A2F-D84B-9E1D-D8B0A331CBA7}"/>
                </a:ext>
              </a:extLst>
            </p:cNvPr>
            <p:cNvSpPr/>
            <p:nvPr/>
          </p:nvSpPr>
          <p:spPr>
            <a:xfrm>
              <a:off x="4015629" y="5574073"/>
              <a:ext cx="90906" cy="9090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159A77F8-09A3-1746-A4E3-8C0D54C612C4}"/>
              </a:ext>
            </a:extLst>
          </p:cNvPr>
          <p:cNvGrpSpPr/>
          <p:nvPr/>
        </p:nvGrpSpPr>
        <p:grpSpPr>
          <a:xfrm>
            <a:off x="5917197" y="5574073"/>
            <a:ext cx="357606" cy="90906"/>
            <a:chOff x="5864179" y="5574073"/>
            <a:chExt cx="357606" cy="90906"/>
          </a:xfrm>
        </p:grpSpPr>
        <p:sp>
          <p:nvSpPr>
            <p:cNvPr id="32" name="Oval 31">
              <a:extLst>
                <a:ext uri="{FF2B5EF4-FFF2-40B4-BE49-F238E27FC236}">
                  <a16:creationId xmlns="" xmlns:a16="http://schemas.microsoft.com/office/drawing/2014/main" id="{B49E2A55-0B5A-4D43-8511-7D98C19A3EA9}"/>
                </a:ext>
              </a:extLst>
            </p:cNvPr>
            <p:cNvSpPr/>
            <p:nvPr/>
          </p:nvSpPr>
          <p:spPr>
            <a:xfrm>
              <a:off x="5864179" y="5574073"/>
              <a:ext cx="90906" cy="9090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="" xmlns:a16="http://schemas.microsoft.com/office/drawing/2014/main" id="{F6944678-777C-FE46-8658-88526CFE0E30}"/>
                </a:ext>
              </a:extLst>
            </p:cNvPr>
            <p:cNvSpPr/>
            <p:nvPr/>
          </p:nvSpPr>
          <p:spPr>
            <a:xfrm>
              <a:off x="5997529" y="5574073"/>
              <a:ext cx="90906" cy="9090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="" xmlns:a16="http://schemas.microsoft.com/office/drawing/2014/main" id="{8992981C-717C-B84D-BE53-EA64E3DB7A1B}"/>
                </a:ext>
              </a:extLst>
            </p:cNvPr>
            <p:cNvSpPr/>
            <p:nvPr/>
          </p:nvSpPr>
          <p:spPr>
            <a:xfrm>
              <a:off x="6130879" y="5574073"/>
              <a:ext cx="90906" cy="9090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="" xmlns:a16="http://schemas.microsoft.com/office/drawing/2014/main" id="{8BD78A66-22B8-704E-857E-D90A53BD0692}"/>
              </a:ext>
            </a:extLst>
          </p:cNvPr>
          <p:cNvGrpSpPr/>
          <p:nvPr/>
        </p:nvGrpSpPr>
        <p:grpSpPr>
          <a:xfrm>
            <a:off x="8042567" y="5574073"/>
            <a:ext cx="490956" cy="90906"/>
            <a:chOff x="8069216" y="5574073"/>
            <a:chExt cx="490956" cy="90906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36" name="Oval 35">
              <a:extLst>
                <a:ext uri="{FF2B5EF4-FFF2-40B4-BE49-F238E27FC236}">
                  <a16:creationId xmlns="" xmlns:a16="http://schemas.microsoft.com/office/drawing/2014/main" id="{0270186B-B229-E44D-9C2B-4A61326C923E}"/>
                </a:ext>
              </a:extLst>
            </p:cNvPr>
            <p:cNvSpPr/>
            <p:nvPr/>
          </p:nvSpPr>
          <p:spPr>
            <a:xfrm>
              <a:off x="8069216" y="5574073"/>
              <a:ext cx="90906" cy="9090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="" xmlns:a16="http://schemas.microsoft.com/office/drawing/2014/main" id="{44807468-E30F-2040-81A8-764D9EE3B571}"/>
                </a:ext>
              </a:extLst>
            </p:cNvPr>
            <p:cNvSpPr/>
            <p:nvPr/>
          </p:nvSpPr>
          <p:spPr>
            <a:xfrm>
              <a:off x="8202566" y="5574073"/>
              <a:ext cx="90906" cy="9090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="" xmlns:a16="http://schemas.microsoft.com/office/drawing/2014/main" id="{5FCDF5A7-CDC9-1D4D-8209-555CAA882D8C}"/>
                </a:ext>
              </a:extLst>
            </p:cNvPr>
            <p:cNvSpPr/>
            <p:nvPr/>
          </p:nvSpPr>
          <p:spPr>
            <a:xfrm>
              <a:off x="8335916" y="5574073"/>
              <a:ext cx="90906" cy="9090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="" xmlns:a16="http://schemas.microsoft.com/office/drawing/2014/main" id="{0B4AB550-3C87-8C48-99D4-522B51F9B60D}"/>
                </a:ext>
              </a:extLst>
            </p:cNvPr>
            <p:cNvSpPr/>
            <p:nvPr/>
          </p:nvSpPr>
          <p:spPr>
            <a:xfrm>
              <a:off x="8469266" y="5574073"/>
              <a:ext cx="90906" cy="9090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="" xmlns:a16="http://schemas.microsoft.com/office/drawing/2014/main" id="{05167865-A523-F34C-A12A-4E2032045D5A}"/>
              </a:ext>
            </a:extLst>
          </p:cNvPr>
          <p:cNvGrpSpPr/>
          <p:nvPr/>
        </p:nvGrpSpPr>
        <p:grpSpPr>
          <a:xfrm>
            <a:off x="10167937" y="5574073"/>
            <a:ext cx="624306" cy="90906"/>
            <a:chOff x="10125493" y="5574073"/>
            <a:chExt cx="624306" cy="90906"/>
          </a:xfrm>
        </p:grpSpPr>
        <p:sp>
          <p:nvSpPr>
            <p:cNvPr id="41" name="Oval 40">
              <a:extLst>
                <a:ext uri="{FF2B5EF4-FFF2-40B4-BE49-F238E27FC236}">
                  <a16:creationId xmlns="" xmlns:a16="http://schemas.microsoft.com/office/drawing/2014/main" id="{539E5D3B-E4C7-834A-AFC8-91EE65256BA7}"/>
                </a:ext>
              </a:extLst>
            </p:cNvPr>
            <p:cNvSpPr/>
            <p:nvPr/>
          </p:nvSpPr>
          <p:spPr>
            <a:xfrm>
              <a:off x="10125493" y="5574073"/>
              <a:ext cx="90906" cy="9090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="" xmlns:a16="http://schemas.microsoft.com/office/drawing/2014/main" id="{B4998A4E-1D2A-C143-A869-87E411AC99DB}"/>
                </a:ext>
              </a:extLst>
            </p:cNvPr>
            <p:cNvSpPr/>
            <p:nvPr/>
          </p:nvSpPr>
          <p:spPr>
            <a:xfrm>
              <a:off x="10258843" y="5574073"/>
              <a:ext cx="90906" cy="9090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="" xmlns:a16="http://schemas.microsoft.com/office/drawing/2014/main" id="{7021C84C-7B3A-7A42-B494-C271C6901EFE}"/>
                </a:ext>
              </a:extLst>
            </p:cNvPr>
            <p:cNvSpPr/>
            <p:nvPr/>
          </p:nvSpPr>
          <p:spPr>
            <a:xfrm>
              <a:off x="10392193" y="5574073"/>
              <a:ext cx="90906" cy="9090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="" xmlns:a16="http://schemas.microsoft.com/office/drawing/2014/main" id="{07866044-1060-4D46-8BE4-3D5D022E2BA5}"/>
                </a:ext>
              </a:extLst>
            </p:cNvPr>
            <p:cNvSpPr/>
            <p:nvPr/>
          </p:nvSpPr>
          <p:spPr>
            <a:xfrm>
              <a:off x="10525543" y="5574073"/>
              <a:ext cx="90906" cy="9090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="" xmlns:a16="http://schemas.microsoft.com/office/drawing/2014/main" id="{D6269387-309B-8046-AB0B-27E393541F68}"/>
                </a:ext>
              </a:extLst>
            </p:cNvPr>
            <p:cNvSpPr/>
            <p:nvPr/>
          </p:nvSpPr>
          <p:spPr>
            <a:xfrm>
              <a:off x="10658893" y="5574073"/>
              <a:ext cx="90906" cy="9090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6" name="Connector: Elbow 26">
            <a:extLst>
              <a:ext uri="{FF2B5EF4-FFF2-40B4-BE49-F238E27FC236}">
                <a16:creationId xmlns="" xmlns:a16="http://schemas.microsoft.com/office/drawing/2014/main" id="{07AD9B5A-D01C-9F4E-89B9-9787B1DE709E}"/>
              </a:ext>
            </a:extLst>
          </p:cNvPr>
          <p:cNvCxnSpPr>
            <a:stCxn id="8" idx="0"/>
            <a:endCxn id="14" idx="0"/>
          </p:cNvCxnSpPr>
          <p:nvPr/>
        </p:nvCxnSpPr>
        <p:spPr>
          <a:xfrm rot="5400000" flipH="1" flipV="1">
            <a:off x="6096001" y="35510"/>
            <a:ext cx="12700" cy="8768180"/>
          </a:xfrm>
          <a:prstGeom prst="bentConnector3">
            <a:avLst>
              <a:gd name="adj1" fmla="val 1800000"/>
            </a:avLst>
          </a:prstGeom>
          <a:ln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or: Elbow 31">
            <a:extLst>
              <a:ext uri="{FF2B5EF4-FFF2-40B4-BE49-F238E27FC236}">
                <a16:creationId xmlns="" xmlns:a16="http://schemas.microsoft.com/office/drawing/2014/main" id="{FFE169DB-8017-4342-87F1-D33C4D90BAC6}"/>
              </a:ext>
            </a:extLst>
          </p:cNvPr>
          <p:cNvCxnSpPr>
            <a:stCxn id="11" idx="0"/>
            <a:endCxn id="13" idx="0"/>
          </p:cNvCxnSpPr>
          <p:nvPr/>
        </p:nvCxnSpPr>
        <p:spPr>
          <a:xfrm rot="5400000" flipH="1" flipV="1">
            <a:off x="6096001" y="2227555"/>
            <a:ext cx="12700" cy="4384090"/>
          </a:xfrm>
          <a:prstGeom prst="bentConnector3">
            <a:avLst>
              <a:gd name="adj1" fmla="val 1800000"/>
            </a:avLst>
          </a:prstGeom>
          <a:ln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="" xmlns:a16="http://schemas.microsoft.com/office/drawing/2014/main" id="{9360F6A5-84A7-E741-9A8F-949245E5A0A1}"/>
              </a:ext>
            </a:extLst>
          </p:cNvPr>
          <p:cNvCxnSpPr>
            <a:endCxn id="12" idx="0"/>
          </p:cNvCxnSpPr>
          <p:nvPr/>
        </p:nvCxnSpPr>
        <p:spPr>
          <a:xfrm>
            <a:off x="6096000" y="4079875"/>
            <a:ext cx="1" cy="339725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853E65E-9F8C-5248-BE17-60D2FE77518C}"/>
              </a:ext>
            </a:extLst>
          </p:cNvPr>
          <p:cNvSpPr txBox="1"/>
          <p:nvPr/>
        </p:nvSpPr>
        <p:spPr>
          <a:xfrm>
            <a:off x="5517957" y="3212257"/>
            <a:ext cx="19584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sz="2200" b="1" dirty="0" smtClean="0"/>
              <a:t>Vremenski okvir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257958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3A3324E9-A108-48A4-AD45-DC79CF9A4E93}"/>
              </a:ext>
            </a:extLst>
          </p:cNvPr>
          <p:cNvSpPr/>
          <p:nvPr/>
        </p:nvSpPr>
        <p:spPr>
          <a:xfrm>
            <a:off x="0" y="6676571"/>
            <a:ext cx="12192000" cy="1814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9489A85A-796E-4580-80C4-36B00BFD69CE}"/>
              </a:ext>
            </a:extLst>
          </p:cNvPr>
          <p:cNvSpPr/>
          <p:nvPr/>
        </p:nvSpPr>
        <p:spPr>
          <a:xfrm>
            <a:off x="0" y="0"/>
            <a:ext cx="12192000" cy="1814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6">
            <a:extLst>
              <a:ext uri="{FF2B5EF4-FFF2-40B4-BE49-F238E27FC236}">
                <a16:creationId xmlns="" xmlns:a16="http://schemas.microsoft.com/office/drawing/2014/main" id="{766BFE4D-1E03-4A55-B1B2-68D37BA32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857" y="435855"/>
            <a:ext cx="11466286" cy="553998"/>
          </a:xfrm>
        </p:spPr>
        <p:txBody>
          <a:bodyPr wrap="square" lIns="0" tIns="0" rIns="0" bIns="0" anchor="t">
            <a:spAutoFit/>
          </a:bodyPr>
          <a:lstStyle/>
          <a:p>
            <a:r>
              <a:rPr lang="bs-Latn-BA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 Odboru</a:t>
            </a:r>
            <a:endParaRPr lang="en-US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Date Placeholder 8">
            <a:extLst>
              <a:ext uri="{FF2B5EF4-FFF2-40B4-BE49-F238E27FC236}">
                <a16:creationId xmlns="" xmlns:a16="http://schemas.microsoft.com/office/drawing/2014/main" id="{410B5D33-BBCC-458E-B948-3589FBE92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50BE4-EA48-4135-A56C-E92D65CD94CA}" type="datetime1">
              <a:rPr lang="en-US" smtClean="0"/>
              <a:t>7/18/2021</a:t>
            </a:fld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CE5D3140-835B-4EDC-8489-E2D5C12A6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E39-F580-4465-A04F-0C2E9F98BC15}" type="slidenum">
              <a:rPr lang="en-US" smtClean="0"/>
              <a:t>4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60FD303-8A93-5C4A-8092-912619C9F5FC}"/>
              </a:ext>
            </a:extLst>
          </p:cNvPr>
          <p:cNvSpPr txBox="1"/>
          <p:nvPr/>
        </p:nvSpPr>
        <p:spPr>
          <a:xfrm>
            <a:off x="1442434" y="1558344"/>
            <a:ext cx="304185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dirty="0" smtClean="0"/>
              <a:t>Spisak članova Odbora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bs-Latn-BA" dirty="0" smtClean="0"/>
              <a:t>Raspored sastanaka Odbora</a:t>
            </a:r>
            <a:r>
              <a:rPr lang="en-US" dirty="0" smtClean="0"/>
              <a:t>: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965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3A3324E9-A108-48A4-AD45-DC79CF9A4E93}"/>
              </a:ext>
            </a:extLst>
          </p:cNvPr>
          <p:cNvSpPr/>
          <p:nvPr/>
        </p:nvSpPr>
        <p:spPr>
          <a:xfrm>
            <a:off x="0" y="6676571"/>
            <a:ext cx="12192000" cy="1814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9489A85A-796E-4580-80C4-36B00BFD69CE}"/>
              </a:ext>
            </a:extLst>
          </p:cNvPr>
          <p:cNvSpPr/>
          <p:nvPr/>
        </p:nvSpPr>
        <p:spPr>
          <a:xfrm>
            <a:off x="0" y="0"/>
            <a:ext cx="12192000" cy="1814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6">
            <a:extLst>
              <a:ext uri="{FF2B5EF4-FFF2-40B4-BE49-F238E27FC236}">
                <a16:creationId xmlns="" xmlns:a16="http://schemas.microsoft.com/office/drawing/2014/main" id="{766BFE4D-1E03-4A55-B1B2-68D37BA32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857" y="435855"/>
            <a:ext cx="11466286" cy="553998"/>
          </a:xfrm>
        </p:spPr>
        <p:txBody>
          <a:bodyPr wrap="square" lIns="0" tIns="0" rIns="0" bIns="0" anchor="t">
            <a:spAutoFit/>
          </a:bodyPr>
          <a:lstStyle/>
          <a:p>
            <a:r>
              <a:rPr lang="bs-Latn-BA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ORGANIZACIONA ŠEMA</a:t>
            </a:r>
            <a:endParaRPr lang="en-US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Date Placeholder 8">
            <a:extLst>
              <a:ext uri="{FF2B5EF4-FFF2-40B4-BE49-F238E27FC236}">
                <a16:creationId xmlns="" xmlns:a16="http://schemas.microsoft.com/office/drawing/2014/main" id="{410B5D33-BBCC-458E-B948-3589FBE92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50BE4-EA48-4135-A56C-E92D65CD94CA}" type="datetime1">
              <a:rPr lang="en-US" smtClean="0"/>
              <a:t>7/18/2021</a:t>
            </a:fld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CE5D3140-835B-4EDC-8489-E2D5C12A6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E39-F580-4465-A04F-0C2E9F98BC15}" type="slidenum">
              <a:rPr lang="en-US" smtClean="0"/>
              <a:t>5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E71CBF33-C40C-4CD2-A2F7-0CDAE4E91499}"/>
              </a:ext>
            </a:extLst>
          </p:cNvPr>
          <p:cNvSpPr/>
          <p:nvPr/>
        </p:nvSpPr>
        <p:spPr>
          <a:xfrm>
            <a:off x="766273" y="1048464"/>
            <a:ext cx="10659454" cy="21544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bs-Latn-BA" sz="1400" dirty="0" smtClean="0"/>
              <a:t>Program razvoja </a:t>
            </a:r>
            <a:r>
              <a:rPr lang="en-US" sz="1400" dirty="0" smtClean="0"/>
              <a:t>DMO</a:t>
            </a:r>
            <a:r>
              <a:rPr lang="bs-Latn-BA" sz="1400" dirty="0" smtClean="0"/>
              <a:t>-a</a:t>
            </a:r>
            <a:endParaRPr lang="en-US" sz="1400" dirty="0"/>
          </a:p>
        </p:txBody>
      </p:sp>
      <p:cxnSp>
        <p:nvCxnSpPr>
          <p:cNvPr id="97" name="Straight Connector 96">
            <a:extLst>
              <a:ext uri="{FF2B5EF4-FFF2-40B4-BE49-F238E27FC236}">
                <a16:creationId xmlns="" xmlns:a16="http://schemas.microsoft.com/office/drawing/2014/main" id="{C31B024E-38B6-4853-A27E-4A4A5826C6CF}"/>
              </a:ext>
            </a:extLst>
          </p:cNvPr>
          <p:cNvCxnSpPr>
            <a:cxnSpLocks/>
            <a:stCxn id="32" idx="2"/>
            <a:endCxn id="94" idx="0"/>
          </p:cNvCxnSpPr>
          <p:nvPr/>
        </p:nvCxnSpPr>
        <p:spPr>
          <a:xfrm flipH="1">
            <a:off x="10896597" y="3690060"/>
            <a:ext cx="4" cy="1558806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="" xmlns:a16="http://schemas.microsoft.com/office/drawing/2014/main" id="{35871DA6-674F-49AD-B718-D0B02B352A55}"/>
              </a:ext>
            </a:extLst>
          </p:cNvPr>
          <p:cNvCxnSpPr>
            <a:cxnSpLocks/>
            <a:stCxn id="31" idx="2"/>
            <a:endCxn id="79" idx="0"/>
          </p:cNvCxnSpPr>
          <p:nvPr/>
        </p:nvCxnSpPr>
        <p:spPr>
          <a:xfrm>
            <a:off x="9525001" y="3690060"/>
            <a:ext cx="0" cy="966829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="" xmlns:a16="http://schemas.microsoft.com/office/drawing/2014/main" id="{3C77D130-6AF5-418D-8831-F94562E0F0E8}"/>
              </a:ext>
            </a:extLst>
          </p:cNvPr>
          <p:cNvCxnSpPr>
            <a:cxnSpLocks/>
            <a:stCxn id="27" idx="2"/>
            <a:endCxn id="68" idx="0"/>
          </p:cNvCxnSpPr>
          <p:nvPr/>
        </p:nvCxnSpPr>
        <p:spPr>
          <a:xfrm flipH="1">
            <a:off x="4038599" y="3690060"/>
            <a:ext cx="2" cy="966829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="" xmlns:a16="http://schemas.microsoft.com/office/drawing/2014/main" id="{D4F58E23-D885-4FA5-B676-3306B3CCB476}"/>
              </a:ext>
            </a:extLst>
          </p:cNvPr>
          <p:cNvCxnSpPr>
            <a:cxnSpLocks/>
            <a:stCxn id="29" idx="2"/>
            <a:endCxn id="76" idx="0"/>
          </p:cNvCxnSpPr>
          <p:nvPr/>
        </p:nvCxnSpPr>
        <p:spPr>
          <a:xfrm>
            <a:off x="6781801" y="3690060"/>
            <a:ext cx="0" cy="1558806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="" xmlns:a16="http://schemas.microsoft.com/office/drawing/2014/main" id="{0118D09E-0A4A-43A4-88EB-5FB5E97C6703}"/>
              </a:ext>
            </a:extLst>
          </p:cNvPr>
          <p:cNvCxnSpPr>
            <a:stCxn id="2" idx="2"/>
            <a:endCxn id="58" idx="0"/>
          </p:cNvCxnSpPr>
          <p:nvPr/>
        </p:nvCxnSpPr>
        <p:spPr>
          <a:xfrm>
            <a:off x="1295401" y="3690060"/>
            <a:ext cx="0" cy="2150783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9795A988-AAB3-44E8-83C6-2B9FC384159B}"/>
              </a:ext>
            </a:extLst>
          </p:cNvPr>
          <p:cNvSpPr/>
          <p:nvPr/>
        </p:nvSpPr>
        <p:spPr>
          <a:xfrm>
            <a:off x="787857" y="2674973"/>
            <a:ext cx="1015087" cy="101508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Lorem Ipsum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1D9484F2-2347-4FB6-83E7-727D3E2691F7}"/>
              </a:ext>
            </a:extLst>
          </p:cNvPr>
          <p:cNvSpPr/>
          <p:nvPr/>
        </p:nvSpPr>
        <p:spPr>
          <a:xfrm>
            <a:off x="2159457" y="2674973"/>
            <a:ext cx="1015087" cy="1015087"/>
          </a:xfrm>
          <a:prstGeom prst="rect">
            <a:avLst/>
          </a:prstGeom>
          <a:pattFill prst="lt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Lorem Ipsum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B21F2C9D-C1EC-4D56-A78F-59E52397B4C0}"/>
              </a:ext>
            </a:extLst>
          </p:cNvPr>
          <p:cNvSpPr/>
          <p:nvPr/>
        </p:nvSpPr>
        <p:spPr>
          <a:xfrm>
            <a:off x="3531057" y="2674973"/>
            <a:ext cx="1015087" cy="101508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Lorem Ipsum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C563DC99-4279-45B6-943C-FCEBD15261DC}"/>
              </a:ext>
            </a:extLst>
          </p:cNvPr>
          <p:cNvSpPr/>
          <p:nvPr/>
        </p:nvSpPr>
        <p:spPr>
          <a:xfrm>
            <a:off x="4902657" y="2674973"/>
            <a:ext cx="1015087" cy="1015087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Lorem Ipsum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52F4AB8E-A97B-4DA5-83B5-8596D4297770}"/>
              </a:ext>
            </a:extLst>
          </p:cNvPr>
          <p:cNvSpPr/>
          <p:nvPr/>
        </p:nvSpPr>
        <p:spPr>
          <a:xfrm>
            <a:off x="6274257" y="2674973"/>
            <a:ext cx="1015087" cy="101508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Lorem Ipsum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DCD30F9E-F058-4D11-B5DA-74310C966B28}"/>
              </a:ext>
            </a:extLst>
          </p:cNvPr>
          <p:cNvSpPr/>
          <p:nvPr/>
        </p:nvSpPr>
        <p:spPr>
          <a:xfrm>
            <a:off x="7645857" y="2674973"/>
            <a:ext cx="1015087" cy="1015087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Lorem Ipsum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001032F5-8A42-4E2E-8209-08AB782CD336}"/>
              </a:ext>
            </a:extLst>
          </p:cNvPr>
          <p:cNvSpPr/>
          <p:nvPr/>
        </p:nvSpPr>
        <p:spPr>
          <a:xfrm>
            <a:off x="9017457" y="2674973"/>
            <a:ext cx="1015087" cy="101508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Lorem Ipsum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1D99A97F-0151-4053-8D93-4A466FD3DBD5}"/>
              </a:ext>
            </a:extLst>
          </p:cNvPr>
          <p:cNvSpPr/>
          <p:nvPr/>
        </p:nvSpPr>
        <p:spPr>
          <a:xfrm>
            <a:off x="10389057" y="2674973"/>
            <a:ext cx="1015087" cy="1015087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Lorem Ipsum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="" xmlns:a16="http://schemas.microsoft.com/office/drawing/2014/main" id="{27691B94-EAF7-4520-B9DD-F8A434AAD7DA}"/>
              </a:ext>
            </a:extLst>
          </p:cNvPr>
          <p:cNvSpPr/>
          <p:nvPr/>
        </p:nvSpPr>
        <p:spPr>
          <a:xfrm>
            <a:off x="4782797" y="1784180"/>
            <a:ext cx="2626408" cy="517694"/>
          </a:xfrm>
          <a:prstGeom prst="roundRect">
            <a:avLst>
              <a:gd name="adj" fmla="val 20614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600" b="1" dirty="0" smtClean="0">
                <a:solidFill>
                  <a:schemeClr val="tx1"/>
                </a:solidFill>
              </a:rPr>
              <a:t>NADZORNI ODBOR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35" name="Connector: Elbow 34">
            <a:extLst>
              <a:ext uri="{FF2B5EF4-FFF2-40B4-BE49-F238E27FC236}">
                <a16:creationId xmlns="" xmlns:a16="http://schemas.microsoft.com/office/drawing/2014/main" id="{2F9BE357-0152-46E1-A3CE-CB7DA5AD0ADC}"/>
              </a:ext>
            </a:extLst>
          </p:cNvPr>
          <p:cNvCxnSpPr>
            <a:cxnSpLocks/>
            <a:stCxn id="34" idx="2"/>
            <a:endCxn id="2" idx="0"/>
          </p:cNvCxnSpPr>
          <p:nvPr/>
        </p:nvCxnSpPr>
        <p:spPr>
          <a:xfrm rot="5400000">
            <a:off x="3509152" y="88123"/>
            <a:ext cx="373099" cy="480060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="" xmlns:a16="http://schemas.microsoft.com/office/drawing/2014/main" id="{A95090A4-4EF1-40E9-81DC-BA50B2E43A82}"/>
              </a:ext>
            </a:extLst>
          </p:cNvPr>
          <p:cNvCxnSpPr>
            <a:cxnSpLocks/>
            <a:stCxn id="34" idx="2"/>
            <a:endCxn id="32" idx="0"/>
          </p:cNvCxnSpPr>
          <p:nvPr/>
        </p:nvCxnSpPr>
        <p:spPr>
          <a:xfrm rot="16200000" flipH="1">
            <a:off x="8309752" y="88123"/>
            <a:ext cx="373099" cy="480060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="" xmlns:a16="http://schemas.microsoft.com/office/drawing/2014/main" id="{673DF69F-D2DE-449E-AFAE-73259FCD432E}"/>
              </a:ext>
            </a:extLst>
          </p:cNvPr>
          <p:cNvCxnSpPr>
            <a:cxnSpLocks/>
            <a:endCxn id="26" idx="0"/>
          </p:cNvCxnSpPr>
          <p:nvPr/>
        </p:nvCxnSpPr>
        <p:spPr>
          <a:xfrm>
            <a:off x="2667000" y="2493544"/>
            <a:ext cx="1" cy="181429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="" xmlns:a16="http://schemas.microsoft.com/office/drawing/2014/main" id="{31648801-12F3-4BA1-ABEA-A8E10524CECD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4038599" y="2493544"/>
            <a:ext cx="2" cy="181429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="" xmlns:a16="http://schemas.microsoft.com/office/drawing/2014/main" id="{AD015019-831F-41B9-95BF-050EC553D66C}"/>
              </a:ext>
            </a:extLst>
          </p:cNvPr>
          <p:cNvCxnSpPr>
            <a:cxnSpLocks/>
            <a:endCxn id="28" idx="0"/>
          </p:cNvCxnSpPr>
          <p:nvPr/>
        </p:nvCxnSpPr>
        <p:spPr>
          <a:xfrm>
            <a:off x="5410199" y="2493544"/>
            <a:ext cx="2" cy="181429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="" xmlns:a16="http://schemas.microsoft.com/office/drawing/2014/main" id="{D52F5167-7940-4940-9479-EA9AEFC33BE7}"/>
              </a:ext>
            </a:extLst>
          </p:cNvPr>
          <p:cNvCxnSpPr>
            <a:cxnSpLocks/>
            <a:endCxn id="29" idx="0"/>
          </p:cNvCxnSpPr>
          <p:nvPr/>
        </p:nvCxnSpPr>
        <p:spPr>
          <a:xfrm>
            <a:off x="6781799" y="2493544"/>
            <a:ext cx="2" cy="181429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="" xmlns:a16="http://schemas.microsoft.com/office/drawing/2014/main" id="{E9F98915-99D0-4308-AB2B-88514BA57786}"/>
              </a:ext>
            </a:extLst>
          </p:cNvPr>
          <p:cNvCxnSpPr>
            <a:cxnSpLocks/>
            <a:endCxn id="30" idx="0"/>
          </p:cNvCxnSpPr>
          <p:nvPr/>
        </p:nvCxnSpPr>
        <p:spPr>
          <a:xfrm>
            <a:off x="8153399" y="2493544"/>
            <a:ext cx="2" cy="181429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="" xmlns:a16="http://schemas.microsoft.com/office/drawing/2014/main" id="{84712ACF-BBAD-4641-93BA-ECF9D75F17A1}"/>
              </a:ext>
            </a:extLst>
          </p:cNvPr>
          <p:cNvCxnSpPr>
            <a:cxnSpLocks/>
            <a:endCxn id="31" idx="0"/>
          </p:cNvCxnSpPr>
          <p:nvPr/>
        </p:nvCxnSpPr>
        <p:spPr>
          <a:xfrm>
            <a:off x="9524999" y="2493544"/>
            <a:ext cx="2" cy="181429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="" xmlns:a16="http://schemas.microsoft.com/office/drawing/2014/main" id="{5FEC0F13-239E-4909-9D80-BE6202BDF9AD}"/>
              </a:ext>
            </a:extLst>
          </p:cNvPr>
          <p:cNvSpPr/>
          <p:nvPr/>
        </p:nvSpPr>
        <p:spPr>
          <a:xfrm>
            <a:off x="787857" y="4066003"/>
            <a:ext cx="1015087" cy="36512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 smtClean="0">
                <a:solidFill>
                  <a:schemeClr val="tx1"/>
                </a:solidFill>
              </a:rPr>
              <a:t>Osoblje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="" xmlns:a16="http://schemas.microsoft.com/office/drawing/2014/main" id="{535EAAA4-9016-4F1D-9BB0-8D1F63C68C1D}"/>
              </a:ext>
            </a:extLst>
          </p:cNvPr>
          <p:cNvSpPr/>
          <p:nvPr/>
        </p:nvSpPr>
        <p:spPr>
          <a:xfrm>
            <a:off x="787857" y="4656889"/>
            <a:ext cx="1015087" cy="36512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>
                <a:solidFill>
                  <a:schemeClr val="tx1"/>
                </a:solidFill>
              </a:rPr>
              <a:t>Osoblje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="" xmlns:a16="http://schemas.microsoft.com/office/drawing/2014/main" id="{B6CAE70C-D887-401B-916A-E5EEA41EABED}"/>
              </a:ext>
            </a:extLst>
          </p:cNvPr>
          <p:cNvSpPr/>
          <p:nvPr/>
        </p:nvSpPr>
        <p:spPr>
          <a:xfrm>
            <a:off x="787857" y="5248866"/>
            <a:ext cx="1015087" cy="36512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>
                <a:solidFill>
                  <a:schemeClr val="tx1"/>
                </a:solidFill>
              </a:rPr>
              <a:t>Osoblje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8EB952DF-971B-47B6-ABAC-FEB30E695230}"/>
              </a:ext>
            </a:extLst>
          </p:cNvPr>
          <p:cNvSpPr/>
          <p:nvPr/>
        </p:nvSpPr>
        <p:spPr>
          <a:xfrm>
            <a:off x="787857" y="5840843"/>
            <a:ext cx="1015087" cy="36512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>
                <a:solidFill>
                  <a:schemeClr val="tx1"/>
                </a:solidFill>
              </a:rPr>
              <a:t>Osoblje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="" xmlns:a16="http://schemas.microsoft.com/office/drawing/2014/main" id="{29ADCAB6-3F21-4499-BD67-A7A3025AC5F2}"/>
              </a:ext>
            </a:extLst>
          </p:cNvPr>
          <p:cNvSpPr/>
          <p:nvPr/>
        </p:nvSpPr>
        <p:spPr>
          <a:xfrm>
            <a:off x="3531055" y="4066003"/>
            <a:ext cx="1015087" cy="36512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>
                <a:solidFill>
                  <a:schemeClr val="tx1"/>
                </a:solidFill>
              </a:rPr>
              <a:t>Osoblje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="" xmlns:a16="http://schemas.microsoft.com/office/drawing/2014/main" id="{DAA2BA41-B400-4FF0-B73C-6722EB204E79}"/>
              </a:ext>
            </a:extLst>
          </p:cNvPr>
          <p:cNvSpPr/>
          <p:nvPr/>
        </p:nvSpPr>
        <p:spPr>
          <a:xfrm>
            <a:off x="3531055" y="4656889"/>
            <a:ext cx="1015087" cy="36512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>
                <a:solidFill>
                  <a:schemeClr val="tx1"/>
                </a:solidFill>
              </a:rPr>
              <a:t>Osoblje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="" xmlns:a16="http://schemas.microsoft.com/office/drawing/2014/main" id="{631AD244-ED22-4D45-A9DD-853AB55EE689}"/>
              </a:ext>
            </a:extLst>
          </p:cNvPr>
          <p:cNvSpPr/>
          <p:nvPr/>
        </p:nvSpPr>
        <p:spPr>
          <a:xfrm>
            <a:off x="6274257" y="4066003"/>
            <a:ext cx="1015087" cy="36512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>
                <a:solidFill>
                  <a:schemeClr val="tx1"/>
                </a:solidFill>
              </a:rPr>
              <a:t>Osoblje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="" xmlns:a16="http://schemas.microsoft.com/office/drawing/2014/main" id="{21A4921A-7A6C-4921-B892-59357F8B0020}"/>
              </a:ext>
            </a:extLst>
          </p:cNvPr>
          <p:cNvSpPr/>
          <p:nvPr/>
        </p:nvSpPr>
        <p:spPr>
          <a:xfrm>
            <a:off x="6274257" y="4656889"/>
            <a:ext cx="1015087" cy="36512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>
                <a:solidFill>
                  <a:schemeClr val="tx1"/>
                </a:solidFill>
              </a:rPr>
              <a:t>Osoblje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="" xmlns:a16="http://schemas.microsoft.com/office/drawing/2014/main" id="{C74F8CCE-D5CF-4366-8E69-B6F163507DCE}"/>
              </a:ext>
            </a:extLst>
          </p:cNvPr>
          <p:cNvSpPr/>
          <p:nvPr/>
        </p:nvSpPr>
        <p:spPr>
          <a:xfrm>
            <a:off x="6274257" y="5248866"/>
            <a:ext cx="1015087" cy="36512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>
                <a:solidFill>
                  <a:schemeClr val="tx1"/>
                </a:solidFill>
              </a:rPr>
              <a:t>Osoblje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1C9F9263-780D-416F-8B93-63D5DD932C38}"/>
              </a:ext>
            </a:extLst>
          </p:cNvPr>
          <p:cNvSpPr/>
          <p:nvPr/>
        </p:nvSpPr>
        <p:spPr>
          <a:xfrm>
            <a:off x="9017457" y="4066003"/>
            <a:ext cx="1015087" cy="36512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>
                <a:solidFill>
                  <a:schemeClr val="tx1"/>
                </a:solidFill>
              </a:rPr>
              <a:t>Osoblje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="" xmlns:a16="http://schemas.microsoft.com/office/drawing/2014/main" id="{202EBDCE-D75F-4877-A184-B0813E796129}"/>
              </a:ext>
            </a:extLst>
          </p:cNvPr>
          <p:cNvSpPr/>
          <p:nvPr/>
        </p:nvSpPr>
        <p:spPr>
          <a:xfrm>
            <a:off x="9017457" y="4656889"/>
            <a:ext cx="1015087" cy="36512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>
                <a:solidFill>
                  <a:schemeClr val="tx1"/>
                </a:solidFill>
              </a:rPr>
              <a:t>Osoblje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="" xmlns:a16="http://schemas.microsoft.com/office/drawing/2014/main" id="{5CB7C102-B573-43C6-9AD6-8C6E75864171}"/>
              </a:ext>
            </a:extLst>
          </p:cNvPr>
          <p:cNvSpPr/>
          <p:nvPr/>
        </p:nvSpPr>
        <p:spPr>
          <a:xfrm>
            <a:off x="2159456" y="4066003"/>
            <a:ext cx="1015087" cy="365125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 smtClean="0">
                <a:solidFill>
                  <a:schemeClr val="tx1"/>
                </a:solidFill>
              </a:rPr>
              <a:t>Osoblje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="" xmlns:a16="http://schemas.microsoft.com/office/drawing/2014/main" id="{CBAEED18-3B78-4FF1-894D-B5A36372390A}"/>
              </a:ext>
            </a:extLst>
          </p:cNvPr>
          <p:cNvSpPr/>
          <p:nvPr/>
        </p:nvSpPr>
        <p:spPr>
          <a:xfrm>
            <a:off x="4902654" y="4066003"/>
            <a:ext cx="1015087" cy="365125"/>
          </a:xfrm>
          <a:prstGeom prst="rect">
            <a:avLst/>
          </a:prstGeom>
          <a:pattFill prst="lt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bs-Latn-BA" sz="1400" dirty="0">
                <a:solidFill>
                  <a:schemeClr val="tx1"/>
                </a:solidFill>
              </a:rPr>
              <a:t>Osoblje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="" xmlns:a16="http://schemas.microsoft.com/office/drawing/2014/main" id="{A4954F3C-30DE-4F7C-B82C-C6C005C108A5}"/>
              </a:ext>
            </a:extLst>
          </p:cNvPr>
          <p:cNvSpPr/>
          <p:nvPr/>
        </p:nvSpPr>
        <p:spPr>
          <a:xfrm>
            <a:off x="10389053" y="4066003"/>
            <a:ext cx="1015087" cy="365125"/>
          </a:xfrm>
          <a:prstGeom prst="rect">
            <a:avLst/>
          </a:prstGeom>
          <a:pattFill prst="lt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bs-Latn-BA" sz="1400" dirty="0">
                <a:solidFill>
                  <a:schemeClr val="tx1"/>
                </a:solidFill>
              </a:rPr>
              <a:t>Osoblje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="" xmlns:a16="http://schemas.microsoft.com/office/drawing/2014/main" id="{177366D1-6012-40A4-BA87-400428DFD6FC}"/>
              </a:ext>
            </a:extLst>
          </p:cNvPr>
          <p:cNvSpPr/>
          <p:nvPr/>
        </p:nvSpPr>
        <p:spPr>
          <a:xfrm>
            <a:off x="10389053" y="4656889"/>
            <a:ext cx="1015087" cy="365125"/>
          </a:xfrm>
          <a:prstGeom prst="rect">
            <a:avLst/>
          </a:prstGeom>
          <a:pattFill prst="lt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bs-Latn-BA" sz="1400" dirty="0">
                <a:solidFill>
                  <a:schemeClr val="tx1"/>
                </a:solidFill>
              </a:rPr>
              <a:t>Osoblje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="" xmlns:a16="http://schemas.microsoft.com/office/drawing/2014/main" id="{17D43004-5A44-47A3-A569-A64847926BF8}"/>
              </a:ext>
            </a:extLst>
          </p:cNvPr>
          <p:cNvSpPr/>
          <p:nvPr/>
        </p:nvSpPr>
        <p:spPr>
          <a:xfrm>
            <a:off x="10389053" y="5248866"/>
            <a:ext cx="1015087" cy="365125"/>
          </a:xfrm>
          <a:prstGeom prst="rect">
            <a:avLst/>
          </a:prstGeom>
          <a:pattFill prst="lt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bs-Latn-BA" sz="1400" dirty="0">
                <a:solidFill>
                  <a:schemeClr val="tx1"/>
                </a:solidFill>
              </a:rPr>
              <a:t>Osoblje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95" name="Straight Connector 94">
            <a:extLst>
              <a:ext uri="{FF2B5EF4-FFF2-40B4-BE49-F238E27FC236}">
                <a16:creationId xmlns="" xmlns:a16="http://schemas.microsoft.com/office/drawing/2014/main" id="{122B4CEA-2974-47EE-A3A0-88C6370962C9}"/>
              </a:ext>
            </a:extLst>
          </p:cNvPr>
          <p:cNvCxnSpPr>
            <a:cxnSpLocks/>
            <a:stCxn id="26" idx="2"/>
            <a:endCxn id="90" idx="0"/>
          </p:cNvCxnSpPr>
          <p:nvPr/>
        </p:nvCxnSpPr>
        <p:spPr>
          <a:xfrm flipH="1">
            <a:off x="2667000" y="3690060"/>
            <a:ext cx="1" cy="375943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="" xmlns:a16="http://schemas.microsoft.com/office/drawing/2014/main" id="{B90D36A0-4E78-4694-A74F-0F95CBBA4E52}"/>
              </a:ext>
            </a:extLst>
          </p:cNvPr>
          <p:cNvCxnSpPr>
            <a:cxnSpLocks/>
            <a:stCxn id="28" idx="2"/>
            <a:endCxn id="91" idx="0"/>
          </p:cNvCxnSpPr>
          <p:nvPr/>
        </p:nvCxnSpPr>
        <p:spPr>
          <a:xfrm flipH="1">
            <a:off x="5410198" y="3690060"/>
            <a:ext cx="3" cy="375943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5280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3A3324E9-A108-48A4-AD45-DC79CF9A4E93}"/>
              </a:ext>
            </a:extLst>
          </p:cNvPr>
          <p:cNvSpPr/>
          <p:nvPr/>
        </p:nvSpPr>
        <p:spPr>
          <a:xfrm>
            <a:off x="0" y="6676571"/>
            <a:ext cx="12192000" cy="1814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9489A85A-796E-4580-80C4-36B00BFD69CE}"/>
              </a:ext>
            </a:extLst>
          </p:cNvPr>
          <p:cNvSpPr/>
          <p:nvPr/>
        </p:nvSpPr>
        <p:spPr>
          <a:xfrm>
            <a:off x="0" y="0"/>
            <a:ext cx="12192000" cy="1814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6">
            <a:extLst>
              <a:ext uri="{FF2B5EF4-FFF2-40B4-BE49-F238E27FC236}">
                <a16:creationId xmlns="" xmlns:a16="http://schemas.microsoft.com/office/drawing/2014/main" id="{766BFE4D-1E03-4A55-B1B2-68D37BA32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857" y="435855"/>
            <a:ext cx="11466286" cy="553998"/>
          </a:xfrm>
        </p:spPr>
        <p:txBody>
          <a:bodyPr wrap="square" lIns="0" tIns="0" rIns="0" bIns="0" anchor="t">
            <a:spAutoFit/>
          </a:bodyPr>
          <a:lstStyle/>
          <a:p>
            <a:r>
              <a:rPr lang="bs-Latn-BA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Uloga </a:t>
            </a:r>
            <a: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+ </a:t>
            </a:r>
            <a:r>
              <a:rPr lang="bs-Latn-BA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odgovornosti odbora</a:t>
            </a:r>
            <a:endParaRPr lang="en-US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Date Placeholder 8">
            <a:extLst>
              <a:ext uri="{FF2B5EF4-FFF2-40B4-BE49-F238E27FC236}">
                <a16:creationId xmlns="" xmlns:a16="http://schemas.microsoft.com/office/drawing/2014/main" id="{410B5D33-BBCC-458E-B948-3589FBE92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50BE4-EA48-4135-A56C-E92D65CD94CA}" type="datetime1">
              <a:rPr lang="en-US" smtClean="0"/>
              <a:t>7/18/2021</a:t>
            </a:fld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CE5D3140-835B-4EDC-8489-E2D5C12A6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E39-F580-4465-A04F-0C2E9F98BC15}" type="slidenum">
              <a:rPr lang="en-US" smtClean="0"/>
              <a:t>6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60FD303-8A93-5C4A-8092-912619C9F5FC}"/>
              </a:ext>
            </a:extLst>
          </p:cNvPr>
          <p:cNvSpPr txBox="1"/>
          <p:nvPr/>
        </p:nvSpPr>
        <p:spPr>
          <a:xfrm>
            <a:off x="1442434" y="1558344"/>
            <a:ext cx="274023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dirty="0" smtClean="0"/>
              <a:t>Nadzorni odbor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bs-Latn-BA" dirty="0" smtClean="0"/>
              <a:t>Savjetodavni odbor</a:t>
            </a:r>
            <a:r>
              <a:rPr lang="en-US" dirty="0" smtClean="0"/>
              <a:t>: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bs-Latn-BA" dirty="0" smtClean="0"/>
              <a:t>Pojedinačne odgovornosti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743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>
            <a:extLst>
              <a:ext uri="{FF2B5EF4-FFF2-40B4-BE49-F238E27FC236}">
                <a16:creationId xmlns="" xmlns:a16="http://schemas.microsoft.com/office/drawing/2014/main" id="{26353DCE-1EB6-4635-AFDC-F11CCF4A8BE0}"/>
              </a:ext>
            </a:extLst>
          </p:cNvPr>
          <p:cNvSpPr/>
          <p:nvPr/>
        </p:nvSpPr>
        <p:spPr>
          <a:xfrm>
            <a:off x="5746913" y="1232059"/>
            <a:ext cx="698175" cy="698175"/>
          </a:xfrm>
          <a:prstGeom prst="ellipse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>
            <a:extLst>
              <a:ext uri="{FF2B5EF4-FFF2-40B4-BE49-F238E27FC236}">
                <a16:creationId xmlns="" xmlns:a16="http://schemas.microsoft.com/office/drawing/2014/main" id="{3C659CE5-2566-4713-90EF-CAE2264F082F}"/>
              </a:ext>
            </a:extLst>
          </p:cNvPr>
          <p:cNvSpPr/>
          <p:nvPr/>
        </p:nvSpPr>
        <p:spPr>
          <a:xfrm>
            <a:off x="5746913" y="5415968"/>
            <a:ext cx="698175" cy="698175"/>
          </a:xfrm>
          <a:prstGeom prst="ellipse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>
            <a:extLst>
              <a:ext uri="{FF2B5EF4-FFF2-40B4-BE49-F238E27FC236}">
                <a16:creationId xmlns="" xmlns:a16="http://schemas.microsoft.com/office/drawing/2014/main" id="{3C7FECC9-E138-45D6-854A-D0503E019A80}"/>
              </a:ext>
            </a:extLst>
          </p:cNvPr>
          <p:cNvSpPr/>
          <p:nvPr/>
        </p:nvSpPr>
        <p:spPr>
          <a:xfrm rot="18900000">
            <a:off x="4267678" y="1844778"/>
            <a:ext cx="698175" cy="698175"/>
          </a:xfrm>
          <a:prstGeom prst="ellipse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>
            <a:extLst>
              <a:ext uri="{FF2B5EF4-FFF2-40B4-BE49-F238E27FC236}">
                <a16:creationId xmlns="" xmlns:a16="http://schemas.microsoft.com/office/drawing/2014/main" id="{18F1B5FD-D822-479B-BB37-F506E3979CBE}"/>
              </a:ext>
            </a:extLst>
          </p:cNvPr>
          <p:cNvSpPr/>
          <p:nvPr/>
        </p:nvSpPr>
        <p:spPr>
          <a:xfrm rot="18900000">
            <a:off x="7226148" y="4803249"/>
            <a:ext cx="698175" cy="698175"/>
          </a:xfrm>
          <a:prstGeom prst="ellipse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="" xmlns:a16="http://schemas.microsoft.com/office/drawing/2014/main" id="{B2FEED94-DB5A-4B2F-874A-AA2950FF778F}"/>
              </a:ext>
            </a:extLst>
          </p:cNvPr>
          <p:cNvSpPr/>
          <p:nvPr/>
        </p:nvSpPr>
        <p:spPr>
          <a:xfrm rot="2700000">
            <a:off x="7226148" y="1844778"/>
            <a:ext cx="698175" cy="698175"/>
          </a:xfrm>
          <a:prstGeom prst="ellipse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>
            <a:extLst>
              <a:ext uri="{FF2B5EF4-FFF2-40B4-BE49-F238E27FC236}">
                <a16:creationId xmlns="" xmlns:a16="http://schemas.microsoft.com/office/drawing/2014/main" id="{F92D9F46-3589-40D7-907C-5592BEAB3AC2}"/>
              </a:ext>
            </a:extLst>
          </p:cNvPr>
          <p:cNvSpPr/>
          <p:nvPr/>
        </p:nvSpPr>
        <p:spPr>
          <a:xfrm rot="2700000">
            <a:off x="4267678" y="4803249"/>
            <a:ext cx="698175" cy="698175"/>
          </a:xfrm>
          <a:prstGeom prst="ellipse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>
            <a:extLst>
              <a:ext uri="{FF2B5EF4-FFF2-40B4-BE49-F238E27FC236}">
                <a16:creationId xmlns="" xmlns:a16="http://schemas.microsoft.com/office/drawing/2014/main" id="{20E31AB1-A05B-44D9-BFF3-9DC3195709D2}"/>
              </a:ext>
            </a:extLst>
          </p:cNvPr>
          <p:cNvSpPr/>
          <p:nvPr/>
        </p:nvSpPr>
        <p:spPr>
          <a:xfrm rot="5400000">
            <a:off x="7838868" y="3324014"/>
            <a:ext cx="698175" cy="698175"/>
          </a:xfrm>
          <a:prstGeom prst="ellipse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>
            <a:extLst>
              <a:ext uri="{FF2B5EF4-FFF2-40B4-BE49-F238E27FC236}">
                <a16:creationId xmlns="" xmlns:a16="http://schemas.microsoft.com/office/drawing/2014/main" id="{99E051E7-4820-4DCD-A6B4-D705B0A1F3A1}"/>
              </a:ext>
            </a:extLst>
          </p:cNvPr>
          <p:cNvSpPr/>
          <p:nvPr/>
        </p:nvSpPr>
        <p:spPr>
          <a:xfrm rot="5400000">
            <a:off x="3654959" y="3324014"/>
            <a:ext cx="698175" cy="698175"/>
          </a:xfrm>
          <a:prstGeom prst="ellipse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827EF6D7-3655-4891-89B9-31C8A18C7197}"/>
              </a:ext>
            </a:extLst>
          </p:cNvPr>
          <p:cNvCxnSpPr>
            <a:cxnSpLocks/>
            <a:stCxn id="11" idx="4"/>
            <a:endCxn id="70" idx="0"/>
          </p:cNvCxnSpPr>
          <p:nvPr/>
        </p:nvCxnSpPr>
        <p:spPr>
          <a:xfrm>
            <a:off x="6096001" y="1930234"/>
            <a:ext cx="0" cy="3485734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="" xmlns:a16="http://schemas.microsoft.com/office/drawing/2014/main" id="{2A4D81C2-00EF-49D9-81BD-837346A29E97}"/>
              </a:ext>
            </a:extLst>
          </p:cNvPr>
          <p:cNvCxnSpPr>
            <a:cxnSpLocks/>
            <a:stCxn id="94" idx="4"/>
            <a:endCxn id="95" idx="0"/>
          </p:cNvCxnSpPr>
          <p:nvPr/>
        </p:nvCxnSpPr>
        <p:spPr>
          <a:xfrm>
            <a:off x="4863608" y="2440707"/>
            <a:ext cx="2464786" cy="246478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="" xmlns:a16="http://schemas.microsoft.com/office/drawing/2014/main" id="{6A057DF3-BCA5-47B4-96B2-4F093BF5F5A2}"/>
              </a:ext>
            </a:extLst>
          </p:cNvPr>
          <p:cNvCxnSpPr>
            <a:cxnSpLocks/>
            <a:stCxn id="87" idx="4"/>
            <a:endCxn id="90" idx="0"/>
          </p:cNvCxnSpPr>
          <p:nvPr/>
        </p:nvCxnSpPr>
        <p:spPr>
          <a:xfrm flipH="1">
            <a:off x="4863608" y="2440708"/>
            <a:ext cx="2464786" cy="246478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="" xmlns:a16="http://schemas.microsoft.com/office/drawing/2014/main" id="{93C0942B-7C4F-43B1-BC3E-0C4ADE6B55A8}"/>
              </a:ext>
            </a:extLst>
          </p:cNvPr>
          <p:cNvCxnSpPr>
            <a:cxnSpLocks/>
            <a:stCxn id="79" idx="4"/>
            <a:endCxn id="81" idx="0"/>
          </p:cNvCxnSpPr>
          <p:nvPr/>
        </p:nvCxnSpPr>
        <p:spPr>
          <a:xfrm flipH="1">
            <a:off x="4353134" y="3673102"/>
            <a:ext cx="3485734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3A3324E9-A108-48A4-AD45-DC79CF9A4E93}"/>
              </a:ext>
            </a:extLst>
          </p:cNvPr>
          <p:cNvSpPr/>
          <p:nvPr/>
        </p:nvSpPr>
        <p:spPr>
          <a:xfrm>
            <a:off x="0" y="6676571"/>
            <a:ext cx="12192000" cy="1814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9489A85A-796E-4580-80C4-36B00BFD69CE}"/>
              </a:ext>
            </a:extLst>
          </p:cNvPr>
          <p:cNvSpPr/>
          <p:nvPr/>
        </p:nvSpPr>
        <p:spPr>
          <a:xfrm>
            <a:off x="0" y="0"/>
            <a:ext cx="12192000" cy="1814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6">
            <a:extLst>
              <a:ext uri="{FF2B5EF4-FFF2-40B4-BE49-F238E27FC236}">
                <a16:creationId xmlns="" xmlns:a16="http://schemas.microsoft.com/office/drawing/2014/main" id="{766BFE4D-1E03-4A55-B1B2-68D37BA32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300" y="294637"/>
            <a:ext cx="11466286" cy="858697"/>
          </a:xfrm>
        </p:spPr>
        <p:txBody>
          <a:bodyPr wrap="square" lIns="0" tIns="0" rIns="0" bIns="0" anchor="t">
            <a:spAutoFit/>
          </a:bodyPr>
          <a:lstStyle/>
          <a:p>
            <a:r>
              <a:rPr lang="bs-Latn-BA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Spisak literature</a:t>
            </a:r>
            <a: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b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bs-Latn-BA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Politike i smjernice Odbora </a:t>
            </a:r>
            <a:r>
              <a:rPr lang="en-US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+</a:t>
            </a:r>
            <a:endParaRPr lang="en-US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Date Placeholder 8">
            <a:extLst>
              <a:ext uri="{FF2B5EF4-FFF2-40B4-BE49-F238E27FC236}">
                <a16:creationId xmlns="" xmlns:a16="http://schemas.microsoft.com/office/drawing/2014/main" id="{410B5D33-BBCC-458E-B948-3589FBE92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50BE4-EA48-4135-A56C-E92D65CD94CA}" type="datetime1">
              <a:rPr lang="en-US" smtClean="0"/>
              <a:t>7/18/2021</a:t>
            </a:fld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CE5D3140-835B-4EDC-8489-E2D5C12A6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E39-F580-4465-A04F-0C2E9F98BC15}" type="slidenum">
              <a:rPr lang="en-US" smtClean="0"/>
              <a:t>7</a:t>
            </a:fld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="" xmlns:a16="http://schemas.microsoft.com/office/drawing/2014/main" id="{A63C2C88-934F-40DB-93F4-DB11EA79CE7F}"/>
              </a:ext>
            </a:extLst>
          </p:cNvPr>
          <p:cNvSpPr/>
          <p:nvPr/>
        </p:nvSpPr>
        <p:spPr>
          <a:xfrm>
            <a:off x="5304972" y="2880920"/>
            <a:ext cx="1582057" cy="158205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b="1" dirty="0" smtClean="0">
                <a:latin typeface="+mj-lt"/>
              </a:rPr>
              <a:t>Spisak literature za Odbor</a:t>
            </a:r>
            <a:endParaRPr lang="en-US" b="1" dirty="0">
              <a:latin typeface="+mj-lt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="" xmlns:a16="http://schemas.microsoft.com/office/drawing/2014/main" id="{986BC16E-5FEC-4947-9C4F-26D529011EC6}"/>
              </a:ext>
            </a:extLst>
          </p:cNvPr>
          <p:cNvSpPr/>
          <p:nvPr/>
        </p:nvSpPr>
        <p:spPr>
          <a:xfrm>
            <a:off x="5360758" y="2936706"/>
            <a:ext cx="1470484" cy="147048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4344">
            <a:extLst>
              <a:ext uri="{FF2B5EF4-FFF2-40B4-BE49-F238E27FC236}">
                <a16:creationId xmlns="" xmlns:a16="http://schemas.microsoft.com/office/drawing/2014/main" id="{5A95CE72-C6B3-4178-92ED-DC55822E5823}"/>
              </a:ext>
            </a:extLst>
          </p:cNvPr>
          <p:cNvSpPr>
            <a:spLocks/>
          </p:cNvSpPr>
          <p:nvPr/>
        </p:nvSpPr>
        <p:spPr bwMode="auto">
          <a:xfrm>
            <a:off x="7434741" y="5011842"/>
            <a:ext cx="280988" cy="280988"/>
          </a:xfrm>
          <a:custGeom>
            <a:avLst/>
            <a:gdLst>
              <a:gd name="T0" fmla="*/ 853 w 886"/>
              <a:gd name="T1" fmla="*/ 137 h 886"/>
              <a:gd name="T2" fmla="*/ 842 w 886"/>
              <a:gd name="T3" fmla="*/ 134 h 886"/>
              <a:gd name="T4" fmla="*/ 833 w 886"/>
              <a:gd name="T5" fmla="*/ 138 h 886"/>
              <a:gd name="T6" fmla="*/ 646 w 886"/>
              <a:gd name="T7" fmla="*/ 172 h 886"/>
              <a:gd name="T8" fmla="*/ 754 w 886"/>
              <a:gd name="T9" fmla="*/ 46 h 886"/>
              <a:gd name="T10" fmla="*/ 754 w 886"/>
              <a:gd name="T11" fmla="*/ 37 h 886"/>
              <a:gd name="T12" fmla="*/ 747 w 886"/>
              <a:gd name="T13" fmla="*/ 29 h 886"/>
              <a:gd name="T14" fmla="*/ 704 w 886"/>
              <a:gd name="T15" fmla="*/ 12 h 886"/>
              <a:gd name="T16" fmla="*/ 659 w 886"/>
              <a:gd name="T17" fmla="*/ 2 h 886"/>
              <a:gd name="T18" fmla="*/ 615 w 886"/>
              <a:gd name="T19" fmla="*/ 0 h 886"/>
              <a:gd name="T20" fmla="*/ 577 w 886"/>
              <a:gd name="T21" fmla="*/ 6 h 886"/>
              <a:gd name="T22" fmla="*/ 539 w 886"/>
              <a:gd name="T23" fmla="*/ 15 h 886"/>
              <a:gd name="T24" fmla="*/ 505 w 886"/>
              <a:gd name="T25" fmla="*/ 31 h 886"/>
              <a:gd name="T26" fmla="*/ 473 w 886"/>
              <a:gd name="T27" fmla="*/ 52 h 886"/>
              <a:gd name="T28" fmla="*/ 443 w 886"/>
              <a:gd name="T29" fmla="*/ 76 h 886"/>
              <a:gd name="T30" fmla="*/ 405 w 886"/>
              <a:gd name="T31" fmla="*/ 124 h 886"/>
              <a:gd name="T32" fmla="*/ 380 w 886"/>
              <a:gd name="T33" fmla="*/ 178 h 886"/>
              <a:gd name="T34" fmla="*/ 368 w 886"/>
              <a:gd name="T35" fmla="*/ 235 h 886"/>
              <a:gd name="T36" fmla="*/ 368 w 886"/>
              <a:gd name="T37" fmla="*/ 293 h 886"/>
              <a:gd name="T38" fmla="*/ 382 w 886"/>
              <a:gd name="T39" fmla="*/ 351 h 886"/>
              <a:gd name="T40" fmla="*/ 21 w 886"/>
              <a:gd name="T41" fmla="*/ 738 h 886"/>
              <a:gd name="T42" fmla="*/ 7 w 886"/>
              <a:gd name="T43" fmla="*/ 762 h 886"/>
              <a:gd name="T44" fmla="*/ 1 w 886"/>
              <a:gd name="T45" fmla="*/ 787 h 886"/>
              <a:gd name="T46" fmla="*/ 2 w 886"/>
              <a:gd name="T47" fmla="*/ 813 h 886"/>
              <a:gd name="T48" fmla="*/ 11 w 886"/>
              <a:gd name="T49" fmla="*/ 838 h 886"/>
              <a:gd name="T50" fmla="*/ 27 w 886"/>
              <a:gd name="T51" fmla="*/ 860 h 886"/>
              <a:gd name="T52" fmla="*/ 48 w 886"/>
              <a:gd name="T53" fmla="*/ 875 h 886"/>
              <a:gd name="T54" fmla="*/ 73 w 886"/>
              <a:gd name="T55" fmla="*/ 884 h 886"/>
              <a:gd name="T56" fmla="*/ 99 w 886"/>
              <a:gd name="T57" fmla="*/ 885 h 886"/>
              <a:gd name="T58" fmla="*/ 125 w 886"/>
              <a:gd name="T59" fmla="*/ 879 h 886"/>
              <a:gd name="T60" fmla="*/ 148 w 886"/>
              <a:gd name="T61" fmla="*/ 866 h 886"/>
              <a:gd name="T62" fmla="*/ 530 w 886"/>
              <a:gd name="T63" fmla="*/ 502 h 886"/>
              <a:gd name="T64" fmla="*/ 570 w 886"/>
              <a:gd name="T65" fmla="*/ 515 h 886"/>
              <a:gd name="T66" fmla="*/ 612 w 886"/>
              <a:gd name="T67" fmla="*/ 520 h 886"/>
              <a:gd name="T68" fmla="*/ 626 w 886"/>
              <a:gd name="T69" fmla="*/ 520 h 886"/>
              <a:gd name="T70" fmla="*/ 664 w 886"/>
              <a:gd name="T71" fmla="*/ 518 h 886"/>
              <a:gd name="T72" fmla="*/ 702 w 886"/>
              <a:gd name="T73" fmla="*/ 509 h 886"/>
              <a:gd name="T74" fmla="*/ 737 w 886"/>
              <a:gd name="T75" fmla="*/ 496 h 886"/>
              <a:gd name="T76" fmla="*/ 769 w 886"/>
              <a:gd name="T77" fmla="*/ 477 h 886"/>
              <a:gd name="T78" fmla="*/ 800 w 886"/>
              <a:gd name="T79" fmla="*/ 454 h 886"/>
              <a:gd name="T80" fmla="*/ 837 w 886"/>
              <a:gd name="T81" fmla="*/ 413 h 886"/>
              <a:gd name="T82" fmla="*/ 867 w 886"/>
              <a:gd name="T83" fmla="*/ 360 h 886"/>
              <a:gd name="T84" fmla="*/ 883 w 886"/>
              <a:gd name="T85" fmla="*/ 301 h 886"/>
              <a:gd name="T86" fmla="*/ 885 w 886"/>
              <a:gd name="T87" fmla="*/ 241 h 886"/>
              <a:gd name="T88" fmla="*/ 873 w 886"/>
              <a:gd name="T89" fmla="*/ 181 h 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886" h="886">
                <a:moveTo>
                  <a:pt x="857" y="143"/>
                </a:moveTo>
                <a:lnTo>
                  <a:pt x="855" y="139"/>
                </a:lnTo>
                <a:lnTo>
                  <a:pt x="853" y="137"/>
                </a:lnTo>
                <a:lnTo>
                  <a:pt x="849" y="135"/>
                </a:lnTo>
                <a:lnTo>
                  <a:pt x="846" y="133"/>
                </a:lnTo>
                <a:lnTo>
                  <a:pt x="842" y="134"/>
                </a:lnTo>
                <a:lnTo>
                  <a:pt x="839" y="135"/>
                </a:lnTo>
                <a:lnTo>
                  <a:pt x="836" y="136"/>
                </a:lnTo>
                <a:lnTo>
                  <a:pt x="833" y="138"/>
                </a:lnTo>
                <a:lnTo>
                  <a:pt x="712" y="259"/>
                </a:lnTo>
                <a:lnTo>
                  <a:pt x="646" y="259"/>
                </a:lnTo>
                <a:lnTo>
                  <a:pt x="646" y="172"/>
                </a:lnTo>
                <a:lnTo>
                  <a:pt x="751" y="53"/>
                </a:lnTo>
                <a:lnTo>
                  <a:pt x="753" y="49"/>
                </a:lnTo>
                <a:lnTo>
                  <a:pt x="754" y="46"/>
                </a:lnTo>
                <a:lnTo>
                  <a:pt x="755" y="43"/>
                </a:lnTo>
                <a:lnTo>
                  <a:pt x="755" y="39"/>
                </a:lnTo>
                <a:lnTo>
                  <a:pt x="754" y="37"/>
                </a:lnTo>
                <a:lnTo>
                  <a:pt x="752" y="33"/>
                </a:lnTo>
                <a:lnTo>
                  <a:pt x="750" y="31"/>
                </a:lnTo>
                <a:lnTo>
                  <a:pt x="747" y="29"/>
                </a:lnTo>
                <a:lnTo>
                  <a:pt x="733" y="23"/>
                </a:lnTo>
                <a:lnTo>
                  <a:pt x="719" y="16"/>
                </a:lnTo>
                <a:lnTo>
                  <a:pt x="704" y="12"/>
                </a:lnTo>
                <a:lnTo>
                  <a:pt x="689" y="8"/>
                </a:lnTo>
                <a:lnTo>
                  <a:pt x="674" y="5"/>
                </a:lnTo>
                <a:lnTo>
                  <a:pt x="659" y="2"/>
                </a:lnTo>
                <a:lnTo>
                  <a:pt x="643" y="1"/>
                </a:lnTo>
                <a:lnTo>
                  <a:pt x="628" y="0"/>
                </a:lnTo>
                <a:lnTo>
                  <a:pt x="615" y="0"/>
                </a:lnTo>
                <a:lnTo>
                  <a:pt x="602" y="1"/>
                </a:lnTo>
                <a:lnTo>
                  <a:pt x="589" y="3"/>
                </a:lnTo>
                <a:lnTo>
                  <a:pt x="577" y="6"/>
                </a:lnTo>
                <a:lnTo>
                  <a:pt x="564" y="8"/>
                </a:lnTo>
                <a:lnTo>
                  <a:pt x="552" y="11"/>
                </a:lnTo>
                <a:lnTo>
                  <a:pt x="539" y="15"/>
                </a:lnTo>
                <a:lnTo>
                  <a:pt x="527" y="19"/>
                </a:lnTo>
                <a:lnTo>
                  <a:pt x="516" y="25"/>
                </a:lnTo>
                <a:lnTo>
                  <a:pt x="505" y="31"/>
                </a:lnTo>
                <a:lnTo>
                  <a:pt x="493" y="37"/>
                </a:lnTo>
                <a:lnTo>
                  <a:pt x="482" y="44"/>
                </a:lnTo>
                <a:lnTo>
                  <a:pt x="473" y="52"/>
                </a:lnTo>
                <a:lnTo>
                  <a:pt x="462" y="59"/>
                </a:lnTo>
                <a:lnTo>
                  <a:pt x="452" y="68"/>
                </a:lnTo>
                <a:lnTo>
                  <a:pt x="443" y="76"/>
                </a:lnTo>
                <a:lnTo>
                  <a:pt x="429" y="91"/>
                </a:lnTo>
                <a:lnTo>
                  <a:pt x="416" y="107"/>
                </a:lnTo>
                <a:lnTo>
                  <a:pt x="405" y="124"/>
                </a:lnTo>
                <a:lnTo>
                  <a:pt x="396" y="141"/>
                </a:lnTo>
                <a:lnTo>
                  <a:pt x="387" y="160"/>
                </a:lnTo>
                <a:lnTo>
                  <a:pt x="380" y="178"/>
                </a:lnTo>
                <a:lnTo>
                  <a:pt x="374" y="196"/>
                </a:lnTo>
                <a:lnTo>
                  <a:pt x="370" y="215"/>
                </a:lnTo>
                <a:lnTo>
                  <a:pt x="368" y="235"/>
                </a:lnTo>
                <a:lnTo>
                  <a:pt x="366" y="254"/>
                </a:lnTo>
                <a:lnTo>
                  <a:pt x="367" y="274"/>
                </a:lnTo>
                <a:lnTo>
                  <a:pt x="368" y="293"/>
                </a:lnTo>
                <a:lnTo>
                  <a:pt x="371" y="313"/>
                </a:lnTo>
                <a:lnTo>
                  <a:pt x="376" y="332"/>
                </a:lnTo>
                <a:lnTo>
                  <a:pt x="382" y="351"/>
                </a:lnTo>
                <a:lnTo>
                  <a:pt x="390" y="369"/>
                </a:lnTo>
                <a:lnTo>
                  <a:pt x="27" y="732"/>
                </a:lnTo>
                <a:lnTo>
                  <a:pt x="21" y="738"/>
                </a:lnTo>
                <a:lnTo>
                  <a:pt x="16" y="746"/>
                </a:lnTo>
                <a:lnTo>
                  <a:pt x="11" y="753"/>
                </a:lnTo>
                <a:lnTo>
                  <a:pt x="7" y="762"/>
                </a:lnTo>
                <a:lnTo>
                  <a:pt x="4" y="769"/>
                </a:lnTo>
                <a:lnTo>
                  <a:pt x="2" y="778"/>
                </a:lnTo>
                <a:lnTo>
                  <a:pt x="1" y="787"/>
                </a:lnTo>
                <a:lnTo>
                  <a:pt x="0" y="796"/>
                </a:lnTo>
                <a:lnTo>
                  <a:pt x="1" y="805"/>
                </a:lnTo>
                <a:lnTo>
                  <a:pt x="2" y="813"/>
                </a:lnTo>
                <a:lnTo>
                  <a:pt x="4" y="822"/>
                </a:lnTo>
                <a:lnTo>
                  <a:pt x="7" y="830"/>
                </a:lnTo>
                <a:lnTo>
                  <a:pt x="11" y="838"/>
                </a:lnTo>
                <a:lnTo>
                  <a:pt x="15" y="845"/>
                </a:lnTo>
                <a:lnTo>
                  <a:pt x="20" y="853"/>
                </a:lnTo>
                <a:lnTo>
                  <a:pt x="27" y="860"/>
                </a:lnTo>
                <a:lnTo>
                  <a:pt x="33" y="866"/>
                </a:lnTo>
                <a:lnTo>
                  <a:pt x="41" y="871"/>
                </a:lnTo>
                <a:lnTo>
                  <a:pt x="48" y="875"/>
                </a:lnTo>
                <a:lnTo>
                  <a:pt x="55" y="879"/>
                </a:lnTo>
                <a:lnTo>
                  <a:pt x="64" y="882"/>
                </a:lnTo>
                <a:lnTo>
                  <a:pt x="73" y="884"/>
                </a:lnTo>
                <a:lnTo>
                  <a:pt x="81" y="885"/>
                </a:lnTo>
                <a:lnTo>
                  <a:pt x="91" y="886"/>
                </a:lnTo>
                <a:lnTo>
                  <a:pt x="99" y="885"/>
                </a:lnTo>
                <a:lnTo>
                  <a:pt x="108" y="884"/>
                </a:lnTo>
                <a:lnTo>
                  <a:pt x="116" y="882"/>
                </a:lnTo>
                <a:lnTo>
                  <a:pt x="125" y="879"/>
                </a:lnTo>
                <a:lnTo>
                  <a:pt x="133" y="875"/>
                </a:lnTo>
                <a:lnTo>
                  <a:pt x="140" y="871"/>
                </a:lnTo>
                <a:lnTo>
                  <a:pt x="148" y="866"/>
                </a:lnTo>
                <a:lnTo>
                  <a:pt x="154" y="860"/>
                </a:lnTo>
                <a:lnTo>
                  <a:pt x="517" y="497"/>
                </a:lnTo>
                <a:lnTo>
                  <a:pt x="530" y="502"/>
                </a:lnTo>
                <a:lnTo>
                  <a:pt x="543" y="507"/>
                </a:lnTo>
                <a:lnTo>
                  <a:pt x="556" y="512"/>
                </a:lnTo>
                <a:lnTo>
                  <a:pt x="570" y="515"/>
                </a:lnTo>
                <a:lnTo>
                  <a:pt x="584" y="517"/>
                </a:lnTo>
                <a:lnTo>
                  <a:pt x="598" y="519"/>
                </a:lnTo>
                <a:lnTo>
                  <a:pt x="612" y="520"/>
                </a:lnTo>
                <a:lnTo>
                  <a:pt x="626" y="520"/>
                </a:lnTo>
                <a:lnTo>
                  <a:pt x="626" y="520"/>
                </a:lnTo>
                <a:lnTo>
                  <a:pt x="626" y="520"/>
                </a:lnTo>
                <a:lnTo>
                  <a:pt x="639" y="520"/>
                </a:lnTo>
                <a:lnTo>
                  <a:pt x="651" y="519"/>
                </a:lnTo>
                <a:lnTo>
                  <a:pt x="664" y="518"/>
                </a:lnTo>
                <a:lnTo>
                  <a:pt x="677" y="516"/>
                </a:lnTo>
                <a:lnTo>
                  <a:pt x="689" y="513"/>
                </a:lnTo>
                <a:lnTo>
                  <a:pt x="702" y="509"/>
                </a:lnTo>
                <a:lnTo>
                  <a:pt x="714" y="505"/>
                </a:lnTo>
                <a:lnTo>
                  <a:pt x="725" y="501"/>
                </a:lnTo>
                <a:lnTo>
                  <a:pt x="737" y="496"/>
                </a:lnTo>
                <a:lnTo>
                  <a:pt x="748" y="490"/>
                </a:lnTo>
                <a:lnTo>
                  <a:pt x="758" y="484"/>
                </a:lnTo>
                <a:lnTo>
                  <a:pt x="769" y="477"/>
                </a:lnTo>
                <a:lnTo>
                  <a:pt x="780" y="470"/>
                </a:lnTo>
                <a:lnTo>
                  <a:pt x="791" y="462"/>
                </a:lnTo>
                <a:lnTo>
                  <a:pt x="800" y="454"/>
                </a:lnTo>
                <a:lnTo>
                  <a:pt x="810" y="444"/>
                </a:lnTo>
                <a:lnTo>
                  <a:pt x="824" y="429"/>
                </a:lnTo>
                <a:lnTo>
                  <a:pt x="837" y="413"/>
                </a:lnTo>
                <a:lnTo>
                  <a:pt x="848" y="396"/>
                </a:lnTo>
                <a:lnTo>
                  <a:pt x="858" y="378"/>
                </a:lnTo>
                <a:lnTo>
                  <a:pt x="867" y="360"/>
                </a:lnTo>
                <a:lnTo>
                  <a:pt x="873" y="340"/>
                </a:lnTo>
                <a:lnTo>
                  <a:pt x="878" y="321"/>
                </a:lnTo>
                <a:lnTo>
                  <a:pt x="883" y="301"/>
                </a:lnTo>
                <a:lnTo>
                  <a:pt x="885" y="282"/>
                </a:lnTo>
                <a:lnTo>
                  <a:pt x="886" y="261"/>
                </a:lnTo>
                <a:lnTo>
                  <a:pt x="885" y="241"/>
                </a:lnTo>
                <a:lnTo>
                  <a:pt x="883" y="221"/>
                </a:lnTo>
                <a:lnTo>
                  <a:pt x="878" y="200"/>
                </a:lnTo>
                <a:lnTo>
                  <a:pt x="873" y="181"/>
                </a:lnTo>
                <a:lnTo>
                  <a:pt x="865" y="162"/>
                </a:lnTo>
                <a:lnTo>
                  <a:pt x="857" y="143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9" name="Group 98">
            <a:extLst>
              <a:ext uri="{FF2B5EF4-FFF2-40B4-BE49-F238E27FC236}">
                <a16:creationId xmlns="" xmlns:a16="http://schemas.microsoft.com/office/drawing/2014/main" id="{BE7BE657-9536-49FE-995B-60060D1DAA28}"/>
              </a:ext>
            </a:extLst>
          </p:cNvPr>
          <p:cNvGrpSpPr/>
          <p:nvPr/>
        </p:nvGrpSpPr>
        <p:grpSpPr>
          <a:xfrm>
            <a:off x="7442679" y="2079565"/>
            <a:ext cx="265113" cy="228600"/>
            <a:chOff x="8763000" y="873125"/>
            <a:chExt cx="265113" cy="228600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0" name="Freeform 4348">
              <a:extLst>
                <a:ext uri="{FF2B5EF4-FFF2-40B4-BE49-F238E27FC236}">
                  <a16:creationId xmlns="" xmlns:a16="http://schemas.microsoft.com/office/drawing/2014/main" id="{7348C839-7785-4856-9BDE-F1B87E8D50A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3000" y="996950"/>
              <a:ext cx="265113" cy="104775"/>
            </a:xfrm>
            <a:custGeom>
              <a:avLst/>
              <a:gdLst>
                <a:gd name="T0" fmla="*/ 479 w 837"/>
                <a:gd name="T1" fmla="*/ 74 h 329"/>
                <a:gd name="T2" fmla="*/ 478 w 837"/>
                <a:gd name="T3" fmla="*/ 78 h 329"/>
                <a:gd name="T4" fmla="*/ 478 w 837"/>
                <a:gd name="T5" fmla="*/ 81 h 329"/>
                <a:gd name="T6" fmla="*/ 475 w 837"/>
                <a:gd name="T7" fmla="*/ 83 h 329"/>
                <a:gd name="T8" fmla="*/ 474 w 837"/>
                <a:gd name="T9" fmla="*/ 85 h 329"/>
                <a:gd name="T10" fmla="*/ 472 w 837"/>
                <a:gd name="T11" fmla="*/ 87 h 329"/>
                <a:gd name="T12" fmla="*/ 469 w 837"/>
                <a:gd name="T13" fmla="*/ 88 h 329"/>
                <a:gd name="T14" fmla="*/ 467 w 837"/>
                <a:gd name="T15" fmla="*/ 89 h 329"/>
                <a:gd name="T16" fmla="*/ 464 w 837"/>
                <a:gd name="T17" fmla="*/ 89 h 329"/>
                <a:gd name="T18" fmla="*/ 344 w 837"/>
                <a:gd name="T19" fmla="*/ 89 h 329"/>
                <a:gd name="T20" fmla="*/ 341 w 837"/>
                <a:gd name="T21" fmla="*/ 89 h 329"/>
                <a:gd name="T22" fmla="*/ 338 w 837"/>
                <a:gd name="T23" fmla="*/ 88 h 329"/>
                <a:gd name="T24" fmla="*/ 335 w 837"/>
                <a:gd name="T25" fmla="*/ 87 h 329"/>
                <a:gd name="T26" fmla="*/ 333 w 837"/>
                <a:gd name="T27" fmla="*/ 85 h 329"/>
                <a:gd name="T28" fmla="*/ 331 w 837"/>
                <a:gd name="T29" fmla="*/ 83 h 329"/>
                <a:gd name="T30" fmla="*/ 330 w 837"/>
                <a:gd name="T31" fmla="*/ 81 h 329"/>
                <a:gd name="T32" fmla="*/ 329 w 837"/>
                <a:gd name="T33" fmla="*/ 78 h 329"/>
                <a:gd name="T34" fmla="*/ 329 w 837"/>
                <a:gd name="T35" fmla="*/ 74 h 329"/>
                <a:gd name="T36" fmla="*/ 329 w 837"/>
                <a:gd name="T37" fmla="*/ 0 h 329"/>
                <a:gd name="T38" fmla="*/ 0 w 837"/>
                <a:gd name="T39" fmla="*/ 0 h 329"/>
                <a:gd name="T40" fmla="*/ 0 w 837"/>
                <a:gd name="T41" fmla="*/ 314 h 329"/>
                <a:gd name="T42" fmla="*/ 0 w 837"/>
                <a:gd name="T43" fmla="*/ 317 h 329"/>
                <a:gd name="T44" fmla="*/ 1 w 837"/>
                <a:gd name="T45" fmla="*/ 319 h 329"/>
                <a:gd name="T46" fmla="*/ 2 w 837"/>
                <a:gd name="T47" fmla="*/ 323 h 329"/>
                <a:gd name="T48" fmla="*/ 5 w 837"/>
                <a:gd name="T49" fmla="*/ 325 h 329"/>
                <a:gd name="T50" fmla="*/ 7 w 837"/>
                <a:gd name="T51" fmla="*/ 326 h 329"/>
                <a:gd name="T52" fmla="*/ 9 w 837"/>
                <a:gd name="T53" fmla="*/ 328 h 329"/>
                <a:gd name="T54" fmla="*/ 12 w 837"/>
                <a:gd name="T55" fmla="*/ 328 h 329"/>
                <a:gd name="T56" fmla="*/ 14 w 837"/>
                <a:gd name="T57" fmla="*/ 329 h 329"/>
                <a:gd name="T58" fmla="*/ 822 w 837"/>
                <a:gd name="T59" fmla="*/ 329 h 329"/>
                <a:gd name="T60" fmla="*/ 825 w 837"/>
                <a:gd name="T61" fmla="*/ 328 h 329"/>
                <a:gd name="T62" fmla="*/ 828 w 837"/>
                <a:gd name="T63" fmla="*/ 328 h 329"/>
                <a:gd name="T64" fmla="*/ 831 w 837"/>
                <a:gd name="T65" fmla="*/ 326 h 329"/>
                <a:gd name="T66" fmla="*/ 833 w 837"/>
                <a:gd name="T67" fmla="*/ 325 h 329"/>
                <a:gd name="T68" fmla="*/ 835 w 837"/>
                <a:gd name="T69" fmla="*/ 323 h 329"/>
                <a:gd name="T70" fmla="*/ 836 w 837"/>
                <a:gd name="T71" fmla="*/ 319 h 329"/>
                <a:gd name="T72" fmla="*/ 837 w 837"/>
                <a:gd name="T73" fmla="*/ 317 h 329"/>
                <a:gd name="T74" fmla="*/ 837 w 837"/>
                <a:gd name="T75" fmla="*/ 314 h 329"/>
                <a:gd name="T76" fmla="*/ 837 w 837"/>
                <a:gd name="T77" fmla="*/ 0 h 329"/>
                <a:gd name="T78" fmla="*/ 479 w 837"/>
                <a:gd name="T79" fmla="*/ 0 h 329"/>
                <a:gd name="T80" fmla="*/ 479 w 837"/>
                <a:gd name="T81" fmla="*/ 74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37" h="329">
                  <a:moveTo>
                    <a:pt x="479" y="74"/>
                  </a:moveTo>
                  <a:lnTo>
                    <a:pt x="478" y="78"/>
                  </a:lnTo>
                  <a:lnTo>
                    <a:pt x="478" y="81"/>
                  </a:lnTo>
                  <a:lnTo>
                    <a:pt x="475" y="83"/>
                  </a:lnTo>
                  <a:lnTo>
                    <a:pt x="474" y="85"/>
                  </a:lnTo>
                  <a:lnTo>
                    <a:pt x="472" y="87"/>
                  </a:lnTo>
                  <a:lnTo>
                    <a:pt x="469" y="88"/>
                  </a:lnTo>
                  <a:lnTo>
                    <a:pt x="467" y="89"/>
                  </a:lnTo>
                  <a:lnTo>
                    <a:pt x="464" y="89"/>
                  </a:lnTo>
                  <a:lnTo>
                    <a:pt x="344" y="89"/>
                  </a:lnTo>
                  <a:lnTo>
                    <a:pt x="341" y="89"/>
                  </a:lnTo>
                  <a:lnTo>
                    <a:pt x="338" y="88"/>
                  </a:lnTo>
                  <a:lnTo>
                    <a:pt x="335" y="87"/>
                  </a:lnTo>
                  <a:lnTo>
                    <a:pt x="333" y="85"/>
                  </a:lnTo>
                  <a:lnTo>
                    <a:pt x="331" y="83"/>
                  </a:lnTo>
                  <a:lnTo>
                    <a:pt x="330" y="81"/>
                  </a:lnTo>
                  <a:lnTo>
                    <a:pt x="329" y="78"/>
                  </a:lnTo>
                  <a:lnTo>
                    <a:pt x="329" y="74"/>
                  </a:lnTo>
                  <a:lnTo>
                    <a:pt x="329" y="0"/>
                  </a:lnTo>
                  <a:lnTo>
                    <a:pt x="0" y="0"/>
                  </a:lnTo>
                  <a:lnTo>
                    <a:pt x="0" y="314"/>
                  </a:lnTo>
                  <a:lnTo>
                    <a:pt x="0" y="317"/>
                  </a:lnTo>
                  <a:lnTo>
                    <a:pt x="1" y="319"/>
                  </a:lnTo>
                  <a:lnTo>
                    <a:pt x="2" y="323"/>
                  </a:lnTo>
                  <a:lnTo>
                    <a:pt x="5" y="325"/>
                  </a:lnTo>
                  <a:lnTo>
                    <a:pt x="7" y="326"/>
                  </a:lnTo>
                  <a:lnTo>
                    <a:pt x="9" y="328"/>
                  </a:lnTo>
                  <a:lnTo>
                    <a:pt x="12" y="328"/>
                  </a:lnTo>
                  <a:lnTo>
                    <a:pt x="14" y="329"/>
                  </a:lnTo>
                  <a:lnTo>
                    <a:pt x="822" y="329"/>
                  </a:lnTo>
                  <a:lnTo>
                    <a:pt x="825" y="328"/>
                  </a:lnTo>
                  <a:lnTo>
                    <a:pt x="828" y="328"/>
                  </a:lnTo>
                  <a:lnTo>
                    <a:pt x="831" y="326"/>
                  </a:lnTo>
                  <a:lnTo>
                    <a:pt x="833" y="325"/>
                  </a:lnTo>
                  <a:lnTo>
                    <a:pt x="835" y="323"/>
                  </a:lnTo>
                  <a:lnTo>
                    <a:pt x="836" y="319"/>
                  </a:lnTo>
                  <a:lnTo>
                    <a:pt x="837" y="317"/>
                  </a:lnTo>
                  <a:lnTo>
                    <a:pt x="837" y="314"/>
                  </a:lnTo>
                  <a:lnTo>
                    <a:pt x="837" y="0"/>
                  </a:lnTo>
                  <a:lnTo>
                    <a:pt x="479" y="0"/>
                  </a:lnTo>
                  <a:lnTo>
                    <a:pt x="479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4349">
              <a:extLst>
                <a:ext uri="{FF2B5EF4-FFF2-40B4-BE49-F238E27FC236}">
                  <a16:creationId xmlns="" xmlns:a16="http://schemas.microsoft.com/office/drawing/2014/main" id="{30E18F5D-D8E2-4836-BA7F-A76AD51FDE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63000" y="873125"/>
              <a:ext cx="265113" cy="114300"/>
            </a:xfrm>
            <a:custGeom>
              <a:avLst/>
              <a:gdLst>
                <a:gd name="T0" fmla="*/ 272 w 837"/>
                <a:gd name="T1" fmla="*/ 137 h 359"/>
                <a:gd name="T2" fmla="*/ 278 w 837"/>
                <a:gd name="T3" fmla="*/ 114 h 359"/>
                <a:gd name="T4" fmla="*/ 290 w 837"/>
                <a:gd name="T5" fmla="*/ 92 h 359"/>
                <a:gd name="T6" fmla="*/ 304 w 837"/>
                <a:gd name="T7" fmla="*/ 73 h 359"/>
                <a:gd name="T8" fmla="*/ 322 w 837"/>
                <a:gd name="T9" fmla="*/ 57 h 359"/>
                <a:gd name="T10" fmla="*/ 343 w 837"/>
                <a:gd name="T11" fmla="*/ 44 h 359"/>
                <a:gd name="T12" fmla="*/ 365 w 837"/>
                <a:gd name="T13" fmla="*/ 36 h 359"/>
                <a:gd name="T14" fmla="*/ 391 w 837"/>
                <a:gd name="T15" fmla="*/ 30 h 359"/>
                <a:gd name="T16" fmla="*/ 417 w 837"/>
                <a:gd name="T17" fmla="*/ 30 h 359"/>
                <a:gd name="T18" fmla="*/ 441 w 837"/>
                <a:gd name="T19" fmla="*/ 36 h 359"/>
                <a:gd name="T20" fmla="*/ 465 w 837"/>
                <a:gd name="T21" fmla="*/ 44 h 359"/>
                <a:gd name="T22" fmla="*/ 485 w 837"/>
                <a:gd name="T23" fmla="*/ 57 h 359"/>
                <a:gd name="T24" fmla="*/ 502 w 837"/>
                <a:gd name="T25" fmla="*/ 73 h 359"/>
                <a:gd name="T26" fmla="*/ 517 w 837"/>
                <a:gd name="T27" fmla="*/ 92 h 359"/>
                <a:gd name="T28" fmla="*/ 528 w 837"/>
                <a:gd name="T29" fmla="*/ 114 h 359"/>
                <a:gd name="T30" fmla="*/ 535 w 837"/>
                <a:gd name="T31" fmla="*/ 137 h 359"/>
                <a:gd name="T32" fmla="*/ 270 w 837"/>
                <a:gd name="T33" fmla="*/ 149 h 359"/>
                <a:gd name="T34" fmla="*/ 567 w 837"/>
                <a:gd name="T35" fmla="*/ 149 h 359"/>
                <a:gd name="T36" fmla="*/ 562 w 837"/>
                <a:gd name="T37" fmla="*/ 119 h 359"/>
                <a:gd name="T38" fmla="*/ 551 w 837"/>
                <a:gd name="T39" fmla="*/ 91 h 359"/>
                <a:gd name="T40" fmla="*/ 535 w 837"/>
                <a:gd name="T41" fmla="*/ 65 h 359"/>
                <a:gd name="T42" fmla="*/ 515 w 837"/>
                <a:gd name="T43" fmla="*/ 43 h 359"/>
                <a:gd name="T44" fmla="*/ 491 w 837"/>
                <a:gd name="T45" fmla="*/ 25 h 359"/>
                <a:gd name="T46" fmla="*/ 465 w 837"/>
                <a:gd name="T47" fmla="*/ 11 h 359"/>
                <a:gd name="T48" fmla="*/ 436 w 837"/>
                <a:gd name="T49" fmla="*/ 2 h 359"/>
                <a:gd name="T50" fmla="*/ 404 w 837"/>
                <a:gd name="T51" fmla="*/ 0 h 359"/>
                <a:gd name="T52" fmla="*/ 372 w 837"/>
                <a:gd name="T53" fmla="*/ 2 h 359"/>
                <a:gd name="T54" fmla="*/ 343 w 837"/>
                <a:gd name="T55" fmla="*/ 11 h 359"/>
                <a:gd name="T56" fmla="*/ 315 w 837"/>
                <a:gd name="T57" fmla="*/ 25 h 359"/>
                <a:gd name="T58" fmla="*/ 291 w 837"/>
                <a:gd name="T59" fmla="*/ 43 h 359"/>
                <a:gd name="T60" fmla="*/ 272 w 837"/>
                <a:gd name="T61" fmla="*/ 65 h 359"/>
                <a:gd name="T62" fmla="*/ 256 w 837"/>
                <a:gd name="T63" fmla="*/ 91 h 359"/>
                <a:gd name="T64" fmla="*/ 245 w 837"/>
                <a:gd name="T65" fmla="*/ 119 h 359"/>
                <a:gd name="T66" fmla="*/ 240 w 837"/>
                <a:gd name="T67" fmla="*/ 149 h 359"/>
                <a:gd name="T68" fmla="*/ 12 w 837"/>
                <a:gd name="T69" fmla="*/ 150 h 359"/>
                <a:gd name="T70" fmla="*/ 7 w 837"/>
                <a:gd name="T71" fmla="*/ 152 h 359"/>
                <a:gd name="T72" fmla="*/ 2 w 837"/>
                <a:gd name="T73" fmla="*/ 156 h 359"/>
                <a:gd name="T74" fmla="*/ 0 w 837"/>
                <a:gd name="T75" fmla="*/ 162 h 359"/>
                <a:gd name="T76" fmla="*/ 0 w 837"/>
                <a:gd name="T77" fmla="*/ 359 h 359"/>
                <a:gd name="T78" fmla="*/ 329 w 837"/>
                <a:gd name="T79" fmla="*/ 314 h 359"/>
                <a:gd name="T80" fmla="*/ 330 w 837"/>
                <a:gd name="T81" fmla="*/ 308 h 359"/>
                <a:gd name="T82" fmla="*/ 333 w 837"/>
                <a:gd name="T83" fmla="*/ 304 h 359"/>
                <a:gd name="T84" fmla="*/ 338 w 837"/>
                <a:gd name="T85" fmla="*/ 300 h 359"/>
                <a:gd name="T86" fmla="*/ 344 w 837"/>
                <a:gd name="T87" fmla="*/ 299 h 359"/>
                <a:gd name="T88" fmla="*/ 467 w 837"/>
                <a:gd name="T89" fmla="*/ 299 h 359"/>
                <a:gd name="T90" fmla="*/ 472 w 837"/>
                <a:gd name="T91" fmla="*/ 302 h 359"/>
                <a:gd name="T92" fmla="*/ 475 w 837"/>
                <a:gd name="T93" fmla="*/ 306 h 359"/>
                <a:gd name="T94" fmla="*/ 478 w 837"/>
                <a:gd name="T95" fmla="*/ 312 h 359"/>
                <a:gd name="T96" fmla="*/ 479 w 837"/>
                <a:gd name="T97" fmla="*/ 359 h 359"/>
                <a:gd name="T98" fmla="*/ 837 w 837"/>
                <a:gd name="T99" fmla="*/ 164 h 359"/>
                <a:gd name="T100" fmla="*/ 836 w 837"/>
                <a:gd name="T101" fmla="*/ 159 h 359"/>
                <a:gd name="T102" fmla="*/ 833 w 837"/>
                <a:gd name="T103" fmla="*/ 154 h 359"/>
                <a:gd name="T104" fmla="*/ 828 w 837"/>
                <a:gd name="T105" fmla="*/ 151 h 359"/>
                <a:gd name="T106" fmla="*/ 822 w 837"/>
                <a:gd name="T107" fmla="*/ 149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37" h="359">
                  <a:moveTo>
                    <a:pt x="270" y="149"/>
                  </a:moveTo>
                  <a:lnTo>
                    <a:pt x="272" y="137"/>
                  </a:lnTo>
                  <a:lnTo>
                    <a:pt x="274" y="125"/>
                  </a:lnTo>
                  <a:lnTo>
                    <a:pt x="278" y="114"/>
                  </a:lnTo>
                  <a:lnTo>
                    <a:pt x="284" y="102"/>
                  </a:lnTo>
                  <a:lnTo>
                    <a:pt x="290" y="92"/>
                  </a:lnTo>
                  <a:lnTo>
                    <a:pt x="297" y="82"/>
                  </a:lnTo>
                  <a:lnTo>
                    <a:pt x="304" y="73"/>
                  </a:lnTo>
                  <a:lnTo>
                    <a:pt x="313" y="64"/>
                  </a:lnTo>
                  <a:lnTo>
                    <a:pt x="322" y="57"/>
                  </a:lnTo>
                  <a:lnTo>
                    <a:pt x="332" y="49"/>
                  </a:lnTo>
                  <a:lnTo>
                    <a:pt x="343" y="44"/>
                  </a:lnTo>
                  <a:lnTo>
                    <a:pt x="354" y="39"/>
                  </a:lnTo>
                  <a:lnTo>
                    <a:pt x="365" y="36"/>
                  </a:lnTo>
                  <a:lnTo>
                    <a:pt x="378" y="32"/>
                  </a:lnTo>
                  <a:lnTo>
                    <a:pt x="391" y="30"/>
                  </a:lnTo>
                  <a:lnTo>
                    <a:pt x="404" y="30"/>
                  </a:lnTo>
                  <a:lnTo>
                    <a:pt x="417" y="30"/>
                  </a:lnTo>
                  <a:lnTo>
                    <a:pt x="429" y="32"/>
                  </a:lnTo>
                  <a:lnTo>
                    <a:pt x="441" y="36"/>
                  </a:lnTo>
                  <a:lnTo>
                    <a:pt x="453" y="39"/>
                  </a:lnTo>
                  <a:lnTo>
                    <a:pt x="465" y="44"/>
                  </a:lnTo>
                  <a:lnTo>
                    <a:pt x="475" y="49"/>
                  </a:lnTo>
                  <a:lnTo>
                    <a:pt x="485" y="57"/>
                  </a:lnTo>
                  <a:lnTo>
                    <a:pt x="495" y="64"/>
                  </a:lnTo>
                  <a:lnTo>
                    <a:pt x="502" y="73"/>
                  </a:lnTo>
                  <a:lnTo>
                    <a:pt x="511" y="82"/>
                  </a:lnTo>
                  <a:lnTo>
                    <a:pt x="517" y="92"/>
                  </a:lnTo>
                  <a:lnTo>
                    <a:pt x="524" y="102"/>
                  </a:lnTo>
                  <a:lnTo>
                    <a:pt x="528" y="114"/>
                  </a:lnTo>
                  <a:lnTo>
                    <a:pt x="532" y="125"/>
                  </a:lnTo>
                  <a:lnTo>
                    <a:pt x="535" y="137"/>
                  </a:lnTo>
                  <a:lnTo>
                    <a:pt x="537" y="149"/>
                  </a:lnTo>
                  <a:lnTo>
                    <a:pt x="270" y="149"/>
                  </a:lnTo>
                  <a:close/>
                  <a:moveTo>
                    <a:pt x="822" y="149"/>
                  </a:moveTo>
                  <a:lnTo>
                    <a:pt x="567" y="149"/>
                  </a:lnTo>
                  <a:lnTo>
                    <a:pt x="565" y="134"/>
                  </a:lnTo>
                  <a:lnTo>
                    <a:pt x="562" y="119"/>
                  </a:lnTo>
                  <a:lnTo>
                    <a:pt x="557" y="104"/>
                  </a:lnTo>
                  <a:lnTo>
                    <a:pt x="551" y="91"/>
                  </a:lnTo>
                  <a:lnTo>
                    <a:pt x="544" y="77"/>
                  </a:lnTo>
                  <a:lnTo>
                    <a:pt x="535" y="65"/>
                  </a:lnTo>
                  <a:lnTo>
                    <a:pt x="526" y="54"/>
                  </a:lnTo>
                  <a:lnTo>
                    <a:pt x="515" y="43"/>
                  </a:lnTo>
                  <a:lnTo>
                    <a:pt x="504" y="33"/>
                  </a:lnTo>
                  <a:lnTo>
                    <a:pt x="491" y="25"/>
                  </a:lnTo>
                  <a:lnTo>
                    <a:pt x="479" y="17"/>
                  </a:lnTo>
                  <a:lnTo>
                    <a:pt x="465" y="11"/>
                  </a:lnTo>
                  <a:lnTo>
                    <a:pt x="451" y="7"/>
                  </a:lnTo>
                  <a:lnTo>
                    <a:pt x="436" y="2"/>
                  </a:lnTo>
                  <a:lnTo>
                    <a:pt x="420" y="0"/>
                  </a:lnTo>
                  <a:lnTo>
                    <a:pt x="404" y="0"/>
                  </a:lnTo>
                  <a:lnTo>
                    <a:pt x="388" y="0"/>
                  </a:lnTo>
                  <a:lnTo>
                    <a:pt x="372" y="2"/>
                  </a:lnTo>
                  <a:lnTo>
                    <a:pt x="357" y="7"/>
                  </a:lnTo>
                  <a:lnTo>
                    <a:pt x="343" y="11"/>
                  </a:lnTo>
                  <a:lnTo>
                    <a:pt x="329" y="17"/>
                  </a:lnTo>
                  <a:lnTo>
                    <a:pt x="315" y="25"/>
                  </a:lnTo>
                  <a:lnTo>
                    <a:pt x="303" y="33"/>
                  </a:lnTo>
                  <a:lnTo>
                    <a:pt x="291" y="43"/>
                  </a:lnTo>
                  <a:lnTo>
                    <a:pt x="282" y="54"/>
                  </a:lnTo>
                  <a:lnTo>
                    <a:pt x="272" y="65"/>
                  </a:lnTo>
                  <a:lnTo>
                    <a:pt x="264" y="77"/>
                  </a:lnTo>
                  <a:lnTo>
                    <a:pt x="256" y="91"/>
                  </a:lnTo>
                  <a:lnTo>
                    <a:pt x="251" y="104"/>
                  </a:lnTo>
                  <a:lnTo>
                    <a:pt x="245" y="119"/>
                  </a:lnTo>
                  <a:lnTo>
                    <a:pt x="242" y="134"/>
                  </a:lnTo>
                  <a:lnTo>
                    <a:pt x="240" y="149"/>
                  </a:lnTo>
                  <a:lnTo>
                    <a:pt x="14" y="149"/>
                  </a:lnTo>
                  <a:lnTo>
                    <a:pt x="12" y="150"/>
                  </a:lnTo>
                  <a:lnTo>
                    <a:pt x="9" y="151"/>
                  </a:lnTo>
                  <a:lnTo>
                    <a:pt x="7" y="152"/>
                  </a:lnTo>
                  <a:lnTo>
                    <a:pt x="5" y="154"/>
                  </a:lnTo>
                  <a:lnTo>
                    <a:pt x="2" y="156"/>
                  </a:lnTo>
                  <a:lnTo>
                    <a:pt x="1" y="159"/>
                  </a:lnTo>
                  <a:lnTo>
                    <a:pt x="0" y="162"/>
                  </a:lnTo>
                  <a:lnTo>
                    <a:pt x="0" y="164"/>
                  </a:lnTo>
                  <a:lnTo>
                    <a:pt x="0" y="359"/>
                  </a:lnTo>
                  <a:lnTo>
                    <a:pt x="329" y="359"/>
                  </a:lnTo>
                  <a:lnTo>
                    <a:pt x="329" y="314"/>
                  </a:lnTo>
                  <a:lnTo>
                    <a:pt x="329" y="312"/>
                  </a:lnTo>
                  <a:lnTo>
                    <a:pt x="330" y="308"/>
                  </a:lnTo>
                  <a:lnTo>
                    <a:pt x="331" y="306"/>
                  </a:lnTo>
                  <a:lnTo>
                    <a:pt x="333" y="304"/>
                  </a:lnTo>
                  <a:lnTo>
                    <a:pt x="335" y="302"/>
                  </a:lnTo>
                  <a:lnTo>
                    <a:pt x="338" y="300"/>
                  </a:lnTo>
                  <a:lnTo>
                    <a:pt x="341" y="299"/>
                  </a:lnTo>
                  <a:lnTo>
                    <a:pt x="344" y="299"/>
                  </a:lnTo>
                  <a:lnTo>
                    <a:pt x="464" y="299"/>
                  </a:lnTo>
                  <a:lnTo>
                    <a:pt x="467" y="299"/>
                  </a:lnTo>
                  <a:lnTo>
                    <a:pt x="469" y="300"/>
                  </a:lnTo>
                  <a:lnTo>
                    <a:pt x="472" y="302"/>
                  </a:lnTo>
                  <a:lnTo>
                    <a:pt x="474" y="304"/>
                  </a:lnTo>
                  <a:lnTo>
                    <a:pt x="475" y="306"/>
                  </a:lnTo>
                  <a:lnTo>
                    <a:pt x="478" y="308"/>
                  </a:lnTo>
                  <a:lnTo>
                    <a:pt x="478" y="312"/>
                  </a:lnTo>
                  <a:lnTo>
                    <a:pt x="479" y="314"/>
                  </a:lnTo>
                  <a:lnTo>
                    <a:pt x="479" y="359"/>
                  </a:lnTo>
                  <a:lnTo>
                    <a:pt x="837" y="359"/>
                  </a:lnTo>
                  <a:lnTo>
                    <a:pt x="837" y="164"/>
                  </a:lnTo>
                  <a:lnTo>
                    <a:pt x="837" y="162"/>
                  </a:lnTo>
                  <a:lnTo>
                    <a:pt x="836" y="159"/>
                  </a:lnTo>
                  <a:lnTo>
                    <a:pt x="835" y="156"/>
                  </a:lnTo>
                  <a:lnTo>
                    <a:pt x="833" y="154"/>
                  </a:lnTo>
                  <a:lnTo>
                    <a:pt x="831" y="152"/>
                  </a:lnTo>
                  <a:lnTo>
                    <a:pt x="828" y="151"/>
                  </a:lnTo>
                  <a:lnTo>
                    <a:pt x="825" y="150"/>
                  </a:lnTo>
                  <a:lnTo>
                    <a:pt x="822" y="1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="" xmlns:a16="http://schemas.microsoft.com/office/drawing/2014/main" id="{9D07489B-3B94-4351-AF11-7603DE3EEF1A}"/>
              </a:ext>
            </a:extLst>
          </p:cNvPr>
          <p:cNvGrpSpPr/>
          <p:nvPr/>
        </p:nvGrpSpPr>
        <p:grpSpPr>
          <a:xfrm>
            <a:off x="8045874" y="3531020"/>
            <a:ext cx="284163" cy="284163"/>
            <a:chOff x="7613650" y="1387475"/>
            <a:chExt cx="284163" cy="284163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5" name="Freeform 4359">
              <a:extLst>
                <a:ext uri="{FF2B5EF4-FFF2-40B4-BE49-F238E27FC236}">
                  <a16:creationId xmlns="" xmlns:a16="http://schemas.microsoft.com/office/drawing/2014/main" id="{8DF6B7EA-C9DC-4978-A002-F956866ADB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4360">
              <a:extLst>
                <a:ext uri="{FF2B5EF4-FFF2-40B4-BE49-F238E27FC236}">
                  <a16:creationId xmlns="" xmlns:a16="http://schemas.microsoft.com/office/drawing/2014/main" id="{1870405D-6B25-44CA-ADE3-250DA1A4A5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="" xmlns:a16="http://schemas.microsoft.com/office/drawing/2014/main" id="{E74C66ED-97B1-4483-87F9-E9038469792E}"/>
              </a:ext>
            </a:extLst>
          </p:cNvPr>
          <p:cNvGrpSpPr/>
          <p:nvPr/>
        </p:nvGrpSpPr>
        <p:grpSpPr>
          <a:xfrm>
            <a:off x="5953125" y="1437477"/>
            <a:ext cx="285750" cy="287338"/>
            <a:chOff x="3746500" y="1344613"/>
            <a:chExt cx="285750" cy="287338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9" name="Freeform 497">
              <a:extLst>
                <a:ext uri="{FF2B5EF4-FFF2-40B4-BE49-F238E27FC236}">
                  <a16:creationId xmlns="" xmlns:a16="http://schemas.microsoft.com/office/drawing/2014/main" id="{D637C1C8-0C65-44C3-B921-945AE6628F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6500" y="1344613"/>
              <a:ext cx="285750" cy="182563"/>
            </a:xfrm>
            <a:custGeom>
              <a:avLst/>
              <a:gdLst>
                <a:gd name="T0" fmla="*/ 0 w 903"/>
                <a:gd name="T1" fmla="*/ 0 h 573"/>
                <a:gd name="T2" fmla="*/ 0 w 903"/>
                <a:gd name="T3" fmla="*/ 467 h 573"/>
                <a:gd name="T4" fmla="*/ 1 w 903"/>
                <a:gd name="T5" fmla="*/ 459 h 573"/>
                <a:gd name="T6" fmla="*/ 2 w 903"/>
                <a:gd name="T7" fmla="*/ 453 h 573"/>
                <a:gd name="T8" fmla="*/ 5 w 903"/>
                <a:gd name="T9" fmla="*/ 446 h 573"/>
                <a:gd name="T10" fmla="*/ 8 w 903"/>
                <a:gd name="T11" fmla="*/ 440 h 573"/>
                <a:gd name="T12" fmla="*/ 12 w 903"/>
                <a:gd name="T13" fmla="*/ 434 h 573"/>
                <a:gd name="T14" fmla="*/ 18 w 903"/>
                <a:gd name="T15" fmla="*/ 428 h 573"/>
                <a:gd name="T16" fmla="*/ 23 w 903"/>
                <a:gd name="T17" fmla="*/ 423 h 573"/>
                <a:gd name="T18" fmla="*/ 30 w 903"/>
                <a:gd name="T19" fmla="*/ 419 h 573"/>
                <a:gd name="T20" fmla="*/ 30 w 903"/>
                <a:gd name="T21" fmla="*/ 30 h 573"/>
                <a:gd name="T22" fmla="*/ 873 w 903"/>
                <a:gd name="T23" fmla="*/ 30 h 573"/>
                <a:gd name="T24" fmla="*/ 873 w 903"/>
                <a:gd name="T25" fmla="*/ 543 h 573"/>
                <a:gd name="T26" fmla="*/ 481 w 903"/>
                <a:gd name="T27" fmla="*/ 543 h 573"/>
                <a:gd name="T28" fmla="*/ 481 w 903"/>
                <a:gd name="T29" fmla="*/ 573 h 573"/>
                <a:gd name="T30" fmla="*/ 903 w 903"/>
                <a:gd name="T31" fmla="*/ 573 h 573"/>
                <a:gd name="T32" fmla="*/ 903 w 903"/>
                <a:gd name="T33" fmla="*/ 0 h 573"/>
                <a:gd name="T34" fmla="*/ 0 w 903"/>
                <a:gd name="T35" fmla="*/ 0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03" h="573">
                  <a:moveTo>
                    <a:pt x="0" y="0"/>
                  </a:moveTo>
                  <a:lnTo>
                    <a:pt x="0" y="467"/>
                  </a:lnTo>
                  <a:lnTo>
                    <a:pt x="1" y="459"/>
                  </a:lnTo>
                  <a:lnTo>
                    <a:pt x="2" y="453"/>
                  </a:lnTo>
                  <a:lnTo>
                    <a:pt x="5" y="446"/>
                  </a:lnTo>
                  <a:lnTo>
                    <a:pt x="8" y="440"/>
                  </a:lnTo>
                  <a:lnTo>
                    <a:pt x="12" y="434"/>
                  </a:lnTo>
                  <a:lnTo>
                    <a:pt x="18" y="428"/>
                  </a:lnTo>
                  <a:lnTo>
                    <a:pt x="23" y="423"/>
                  </a:lnTo>
                  <a:lnTo>
                    <a:pt x="30" y="419"/>
                  </a:lnTo>
                  <a:lnTo>
                    <a:pt x="30" y="30"/>
                  </a:lnTo>
                  <a:lnTo>
                    <a:pt x="873" y="30"/>
                  </a:lnTo>
                  <a:lnTo>
                    <a:pt x="873" y="543"/>
                  </a:lnTo>
                  <a:lnTo>
                    <a:pt x="481" y="543"/>
                  </a:lnTo>
                  <a:lnTo>
                    <a:pt x="481" y="573"/>
                  </a:lnTo>
                  <a:lnTo>
                    <a:pt x="903" y="573"/>
                  </a:lnTo>
                  <a:lnTo>
                    <a:pt x="90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498">
              <a:extLst>
                <a:ext uri="{FF2B5EF4-FFF2-40B4-BE49-F238E27FC236}">
                  <a16:creationId xmlns="" xmlns:a16="http://schemas.microsoft.com/office/drawing/2014/main" id="{170CA933-C4A7-44D7-9D17-9E6BD61DB62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75075" y="1373188"/>
              <a:ext cx="228600" cy="125413"/>
            </a:xfrm>
            <a:custGeom>
              <a:avLst/>
              <a:gdLst>
                <a:gd name="T0" fmla="*/ 330 w 723"/>
                <a:gd name="T1" fmla="*/ 283 h 392"/>
                <a:gd name="T2" fmla="*/ 295 w 723"/>
                <a:gd name="T3" fmla="*/ 263 h 392"/>
                <a:gd name="T4" fmla="*/ 269 w 723"/>
                <a:gd name="T5" fmla="*/ 232 h 392"/>
                <a:gd name="T6" fmla="*/ 257 w 723"/>
                <a:gd name="T7" fmla="*/ 192 h 392"/>
                <a:gd name="T8" fmla="*/ 260 w 723"/>
                <a:gd name="T9" fmla="*/ 151 h 392"/>
                <a:gd name="T10" fmla="*/ 281 w 723"/>
                <a:gd name="T11" fmla="*/ 115 h 392"/>
                <a:gd name="T12" fmla="*/ 312 w 723"/>
                <a:gd name="T13" fmla="*/ 90 h 392"/>
                <a:gd name="T14" fmla="*/ 350 w 723"/>
                <a:gd name="T15" fmla="*/ 77 h 392"/>
                <a:gd name="T16" fmla="*/ 392 w 723"/>
                <a:gd name="T17" fmla="*/ 81 h 392"/>
                <a:gd name="T18" fmla="*/ 429 w 723"/>
                <a:gd name="T19" fmla="*/ 100 h 392"/>
                <a:gd name="T20" fmla="*/ 454 w 723"/>
                <a:gd name="T21" fmla="*/ 131 h 392"/>
                <a:gd name="T22" fmla="*/ 466 w 723"/>
                <a:gd name="T23" fmla="*/ 171 h 392"/>
                <a:gd name="T24" fmla="*/ 462 w 723"/>
                <a:gd name="T25" fmla="*/ 213 h 392"/>
                <a:gd name="T26" fmla="*/ 443 w 723"/>
                <a:gd name="T27" fmla="*/ 248 h 392"/>
                <a:gd name="T28" fmla="*/ 412 w 723"/>
                <a:gd name="T29" fmla="*/ 274 h 392"/>
                <a:gd name="T30" fmla="*/ 372 w 723"/>
                <a:gd name="T31" fmla="*/ 287 h 392"/>
                <a:gd name="T32" fmla="*/ 96 w 723"/>
                <a:gd name="T33" fmla="*/ 151 h 392"/>
                <a:gd name="T34" fmla="*/ 68 w 723"/>
                <a:gd name="T35" fmla="*/ 131 h 392"/>
                <a:gd name="T36" fmla="*/ 61 w 723"/>
                <a:gd name="T37" fmla="*/ 97 h 392"/>
                <a:gd name="T38" fmla="*/ 80 w 723"/>
                <a:gd name="T39" fmla="*/ 69 h 392"/>
                <a:gd name="T40" fmla="*/ 114 w 723"/>
                <a:gd name="T41" fmla="*/ 63 h 392"/>
                <a:gd name="T42" fmla="*/ 143 w 723"/>
                <a:gd name="T43" fmla="*/ 81 h 392"/>
                <a:gd name="T44" fmla="*/ 150 w 723"/>
                <a:gd name="T45" fmla="*/ 115 h 392"/>
                <a:gd name="T46" fmla="*/ 131 w 723"/>
                <a:gd name="T47" fmla="*/ 144 h 392"/>
                <a:gd name="T48" fmla="*/ 106 w 723"/>
                <a:gd name="T49" fmla="*/ 152 h 392"/>
                <a:gd name="T50" fmla="*/ 642 w 723"/>
                <a:gd name="T51" fmla="*/ 249 h 392"/>
                <a:gd name="T52" fmla="*/ 661 w 723"/>
                <a:gd name="T53" fmla="*/ 278 h 392"/>
                <a:gd name="T54" fmla="*/ 655 w 723"/>
                <a:gd name="T55" fmla="*/ 313 h 392"/>
                <a:gd name="T56" fmla="*/ 626 w 723"/>
                <a:gd name="T57" fmla="*/ 331 h 392"/>
                <a:gd name="T58" fmla="*/ 592 w 723"/>
                <a:gd name="T59" fmla="*/ 324 h 392"/>
                <a:gd name="T60" fmla="*/ 573 w 723"/>
                <a:gd name="T61" fmla="*/ 297 h 392"/>
                <a:gd name="T62" fmla="*/ 580 w 723"/>
                <a:gd name="T63" fmla="*/ 262 h 392"/>
                <a:gd name="T64" fmla="*/ 608 w 723"/>
                <a:gd name="T65" fmla="*/ 243 h 392"/>
                <a:gd name="T66" fmla="*/ 669 w 723"/>
                <a:gd name="T67" fmla="*/ 392 h 392"/>
                <a:gd name="T68" fmla="*/ 691 w 723"/>
                <a:gd name="T69" fmla="*/ 386 h 392"/>
                <a:gd name="T70" fmla="*/ 709 w 723"/>
                <a:gd name="T71" fmla="*/ 371 h 392"/>
                <a:gd name="T72" fmla="*/ 720 w 723"/>
                <a:gd name="T73" fmla="*/ 350 h 392"/>
                <a:gd name="T74" fmla="*/ 723 w 723"/>
                <a:gd name="T75" fmla="*/ 62 h 392"/>
                <a:gd name="T76" fmla="*/ 718 w 723"/>
                <a:gd name="T77" fmla="*/ 38 h 392"/>
                <a:gd name="T78" fmla="*/ 705 w 723"/>
                <a:gd name="T79" fmla="*/ 19 h 392"/>
                <a:gd name="T80" fmla="*/ 686 w 723"/>
                <a:gd name="T81" fmla="*/ 6 h 392"/>
                <a:gd name="T82" fmla="*/ 663 w 723"/>
                <a:gd name="T83" fmla="*/ 2 h 392"/>
                <a:gd name="T84" fmla="*/ 43 w 723"/>
                <a:gd name="T85" fmla="*/ 4 h 392"/>
                <a:gd name="T86" fmla="*/ 22 w 723"/>
                <a:gd name="T87" fmla="*/ 14 h 392"/>
                <a:gd name="T88" fmla="*/ 7 w 723"/>
                <a:gd name="T89" fmla="*/ 33 h 392"/>
                <a:gd name="T90" fmla="*/ 1 w 723"/>
                <a:gd name="T91" fmla="*/ 55 h 392"/>
                <a:gd name="T92" fmla="*/ 46 w 723"/>
                <a:gd name="T93" fmla="*/ 294 h 392"/>
                <a:gd name="T94" fmla="*/ 151 w 723"/>
                <a:gd name="T95" fmla="*/ 287 h 392"/>
                <a:gd name="T96" fmla="*/ 244 w 723"/>
                <a:gd name="T97" fmla="*/ 293 h 392"/>
                <a:gd name="T98" fmla="*/ 326 w 723"/>
                <a:gd name="T99" fmla="*/ 312 h 392"/>
                <a:gd name="T100" fmla="*/ 373 w 723"/>
                <a:gd name="T101" fmla="*/ 337 h 392"/>
                <a:gd name="T102" fmla="*/ 389 w 723"/>
                <a:gd name="T103" fmla="*/ 36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23" h="392">
                  <a:moveTo>
                    <a:pt x="361" y="287"/>
                  </a:moveTo>
                  <a:lnTo>
                    <a:pt x="350" y="287"/>
                  </a:lnTo>
                  <a:lnTo>
                    <a:pt x="341" y="285"/>
                  </a:lnTo>
                  <a:lnTo>
                    <a:pt x="330" y="283"/>
                  </a:lnTo>
                  <a:lnTo>
                    <a:pt x="320" y="278"/>
                  </a:lnTo>
                  <a:lnTo>
                    <a:pt x="312" y="274"/>
                  </a:lnTo>
                  <a:lnTo>
                    <a:pt x="302" y="269"/>
                  </a:lnTo>
                  <a:lnTo>
                    <a:pt x="295" y="263"/>
                  </a:lnTo>
                  <a:lnTo>
                    <a:pt x="287" y="256"/>
                  </a:lnTo>
                  <a:lnTo>
                    <a:pt x="281" y="248"/>
                  </a:lnTo>
                  <a:lnTo>
                    <a:pt x="274" y="241"/>
                  </a:lnTo>
                  <a:lnTo>
                    <a:pt x="269" y="232"/>
                  </a:lnTo>
                  <a:lnTo>
                    <a:pt x="265" y="223"/>
                  </a:lnTo>
                  <a:lnTo>
                    <a:pt x="260" y="213"/>
                  </a:lnTo>
                  <a:lnTo>
                    <a:pt x="258" y="203"/>
                  </a:lnTo>
                  <a:lnTo>
                    <a:pt x="257" y="192"/>
                  </a:lnTo>
                  <a:lnTo>
                    <a:pt x="256" y="182"/>
                  </a:lnTo>
                  <a:lnTo>
                    <a:pt x="257" y="171"/>
                  </a:lnTo>
                  <a:lnTo>
                    <a:pt x="258" y="160"/>
                  </a:lnTo>
                  <a:lnTo>
                    <a:pt x="260" y="151"/>
                  </a:lnTo>
                  <a:lnTo>
                    <a:pt x="265" y="141"/>
                  </a:lnTo>
                  <a:lnTo>
                    <a:pt x="269" y="131"/>
                  </a:lnTo>
                  <a:lnTo>
                    <a:pt x="274" y="123"/>
                  </a:lnTo>
                  <a:lnTo>
                    <a:pt x="281" y="115"/>
                  </a:lnTo>
                  <a:lnTo>
                    <a:pt x="287" y="108"/>
                  </a:lnTo>
                  <a:lnTo>
                    <a:pt x="295" y="100"/>
                  </a:lnTo>
                  <a:lnTo>
                    <a:pt x="302" y="95"/>
                  </a:lnTo>
                  <a:lnTo>
                    <a:pt x="312" y="90"/>
                  </a:lnTo>
                  <a:lnTo>
                    <a:pt x="320" y="84"/>
                  </a:lnTo>
                  <a:lnTo>
                    <a:pt x="330" y="81"/>
                  </a:lnTo>
                  <a:lnTo>
                    <a:pt x="341" y="79"/>
                  </a:lnTo>
                  <a:lnTo>
                    <a:pt x="350" y="77"/>
                  </a:lnTo>
                  <a:lnTo>
                    <a:pt x="361" y="77"/>
                  </a:lnTo>
                  <a:lnTo>
                    <a:pt x="372" y="77"/>
                  </a:lnTo>
                  <a:lnTo>
                    <a:pt x="383" y="79"/>
                  </a:lnTo>
                  <a:lnTo>
                    <a:pt x="392" y="81"/>
                  </a:lnTo>
                  <a:lnTo>
                    <a:pt x="403" y="84"/>
                  </a:lnTo>
                  <a:lnTo>
                    <a:pt x="412" y="90"/>
                  </a:lnTo>
                  <a:lnTo>
                    <a:pt x="420" y="95"/>
                  </a:lnTo>
                  <a:lnTo>
                    <a:pt x="429" y="100"/>
                  </a:lnTo>
                  <a:lnTo>
                    <a:pt x="436" y="108"/>
                  </a:lnTo>
                  <a:lnTo>
                    <a:pt x="443" y="115"/>
                  </a:lnTo>
                  <a:lnTo>
                    <a:pt x="449" y="123"/>
                  </a:lnTo>
                  <a:lnTo>
                    <a:pt x="454" y="131"/>
                  </a:lnTo>
                  <a:lnTo>
                    <a:pt x="459" y="141"/>
                  </a:lnTo>
                  <a:lnTo>
                    <a:pt x="462" y="151"/>
                  </a:lnTo>
                  <a:lnTo>
                    <a:pt x="465" y="160"/>
                  </a:lnTo>
                  <a:lnTo>
                    <a:pt x="466" y="171"/>
                  </a:lnTo>
                  <a:lnTo>
                    <a:pt x="467" y="182"/>
                  </a:lnTo>
                  <a:lnTo>
                    <a:pt x="466" y="192"/>
                  </a:lnTo>
                  <a:lnTo>
                    <a:pt x="465" y="203"/>
                  </a:lnTo>
                  <a:lnTo>
                    <a:pt x="462" y="213"/>
                  </a:lnTo>
                  <a:lnTo>
                    <a:pt x="459" y="223"/>
                  </a:lnTo>
                  <a:lnTo>
                    <a:pt x="454" y="232"/>
                  </a:lnTo>
                  <a:lnTo>
                    <a:pt x="449" y="241"/>
                  </a:lnTo>
                  <a:lnTo>
                    <a:pt x="443" y="248"/>
                  </a:lnTo>
                  <a:lnTo>
                    <a:pt x="436" y="256"/>
                  </a:lnTo>
                  <a:lnTo>
                    <a:pt x="429" y="263"/>
                  </a:lnTo>
                  <a:lnTo>
                    <a:pt x="420" y="269"/>
                  </a:lnTo>
                  <a:lnTo>
                    <a:pt x="412" y="274"/>
                  </a:lnTo>
                  <a:lnTo>
                    <a:pt x="403" y="278"/>
                  </a:lnTo>
                  <a:lnTo>
                    <a:pt x="392" y="283"/>
                  </a:lnTo>
                  <a:lnTo>
                    <a:pt x="383" y="285"/>
                  </a:lnTo>
                  <a:lnTo>
                    <a:pt x="372" y="287"/>
                  </a:lnTo>
                  <a:lnTo>
                    <a:pt x="361" y="287"/>
                  </a:lnTo>
                  <a:lnTo>
                    <a:pt x="361" y="287"/>
                  </a:lnTo>
                  <a:close/>
                  <a:moveTo>
                    <a:pt x="106" y="152"/>
                  </a:moveTo>
                  <a:lnTo>
                    <a:pt x="96" y="151"/>
                  </a:lnTo>
                  <a:lnTo>
                    <a:pt x="88" y="149"/>
                  </a:lnTo>
                  <a:lnTo>
                    <a:pt x="80" y="144"/>
                  </a:lnTo>
                  <a:lnTo>
                    <a:pt x="74" y="139"/>
                  </a:lnTo>
                  <a:lnTo>
                    <a:pt x="68" y="131"/>
                  </a:lnTo>
                  <a:lnTo>
                    <a:pt x="64" y="124"/>
                  </a:lnTo>
                  <a:lnTo>
                    <a:pt x="61" y="115"/>
                  </a:lnTo>
                  <a:lnTo>
                    <a:pt x="61" y="107"/>
                  </a:lnTo>
                  <a:lnTo>
                    <a:pt x="61" y="97"/>
                  </a:lnTo>
                  <a:lnTo>
                    <a:pt x="64" y="88"/>
                  </a:lnTo>
                  <a:lnTo>
                    <a:pt x="68" y="81"/>
                  </a:lnTo>
                  <a:lnTo>
                    <a:pt x="74" y="74"/>
                  </a:lnTo>
                  <a:lnTo>
                    <a:pt x="80" y="69"/>
                  </a:lnTo>
                  <a:lnTo>
                    <a:pt x="88" y="65"/>
                  </a:lnTo>
                  <a:lnTo>
                    <a:pt x="96" y="63"/>
                  </a:lnTo>
                  <a:lnTo>
                    <a:pt x="106" y="62"/>
                  </a:lnTo>
                  <a:lnTo>
                    <a:pt x="114" y="63"/>
                  </a:lnTo>
                  <a:lnTo>
                    <a:pt x="123" y="65"/>
                  </a:lnTo>
                  <a:lnTo>
                    <a:pt x="131" y="69"/>
                  </a:lnTo>
                  <a:lnTo>
                    <a:pt x="137" y="74"/>
                  </a:lnTo>
                  <a:lnTo>
                    <a:pt x="143" y="81"/>
                  </a:lnTo>
                  <a:lnTo>
                    <a:pt x="147" y="88"/>
                  </a:lnTo>
                  <a:lnTo>
                    <a:pt x="150" y="97"/>
                  </a:lnTo>
                  <a:lnTo>
                    <a:pt x="151" y="107"/>
                  </a:lnTo>
                  <a:lnTo>
                    <a:pt x="150" y="115"/>
                  </a:lnTo>
                  <a:lnTo>
                    <a:pt x="148" y="124"/>
                  </a:lnTo>
                  <a:lnTo>
                    <a:pt x="143" y="131"/>
                  </a:lnTo>
                  <a:lnTo>
                    <a:pt x="137" y="139"/>
                  </a:lnTo>
                  <a:lnTo>
                    <a:pt x="131" y="144"/>
                  </a:lnTo>
                  <a:lnTo>
                    <a:pt x="123" y="149"/>
                  </a:lnTo>
                  <a:lnTo>
                    <a:pt x="114" y="151"/>
                  </a:lnTo>
                  <a:lnTo>
                    <a:pt x="106" y="152"/>
                  </a:lnTo>
                  <a:lnTo>
                    <a:pt x="106" y="152"/>
                  </a:lnTo>
                  <a:close/>
                  <a:moveTo>
                    <a:pt x="617" y="242"/>
                  </a:moveTo>
                  <a:lnTo>
                    <a:pt x="626" y="243"/>
                  </a:lnTo>
                  <a:lnTo>
                    <a:pt x="635" y="245"/>
                  </a:lnTo>
                  <a:lnTo>
                    <a:pt x="642" y="249"/>
                  </a:lnTo>
                  <a:lnTo>
                    <a:pt x="650" y="255"/>
                  </a:lnTo>
                  <a:lnTo>
                    <a:pt x="655" y="262"/>
                  </a:lnTo>
                  <a:lnTo>
                    <a:pt x="659" y="270"/>
                  </a:lnTo>
                  <a:lnTo>
                    <a:pt x="661" y="278"/>
                  </a:lnTo>
                  <a:lnTo>
                    <a:pt x="663" y="287"/>
                  </a:lnTo>
                  <a:lnTo>
                    <a:pt x="661" y="297"/>
                  </a:lnTo>
                  <a:lnTo>
                    <a:pt x="659" y="305"/>
                  </a:lnTo>
                  <a:lnTo>
                    <a:pt x="655" y="313"/>
                  </a:lnTo>
                  <a:lnTo>
                    <a:pt x="650" y="319"/>
                  </a:lnTo>
                  <a:lnTo>
                    <a:pt x="642" y="324"/>
                  </a:lnTo>
                  <a:lnTo>
                    <a:pt x="635" y="329"/>
                  </a:lnTo>
                  <a:lnTo>
                    <a:pt x="626" y="331"/>
                  </a:lnTo>
                  <a:lnTo>
                    <a:pt x="617" y="332"/>
                  </a:lnTo>
                  <a:lnTo>
                    <a:pt x="608" y="331"/>
                  </a:lnTo>
                  <a:lnTo>
                    <a:pt x="600" y="329"/>
                  </a:lnTo>
                  <a:lnTo>
                    <a:pt x="592" y="324"/>
                  </a:lnTo>
                  <a:lnTo>
                    <a:pt x="585" y="319"/>
                  </a:lnTo>
                  <a:lnTo>
                    <a:pt x="580" y="313"/>
                  </a:lnTo>
                  <a:lnTo>
                    <a:pt x="576" y="305"/>
                  </a:lnTo>
                  <a:lnTo>
                    <a:pt x="573" y="297"/>
                  </a:lnTo>
                  <a:lnTo>
                    <a:pt x="572" y="287"/>
                  </a:lnTo>
                  <a:lnTo>
                    <a:pt x="573" y="278"/>
                  </a:lnTo>
                  <a:lnTo>
                    <a:pt x="576" y="270"/>
                  </a:lnTo>
                  <a:lnTo>
                    <a:pt x="580" y="262"/>
                  </a:lnTo>
                  <a:lnTo>
                    <a:pt x="585" y="255"/>
                  </a:lnTo>
                  <a:lnTo>
                    <a:pt x="592" y="249"/>
                  </a:lnTo>
                  <a:lnTo>
                    <a:pt x="600" y="245"/>
                  </a:lnTo>
                  <a:lnTo>
                    <a:pt x="608" y="243"/>
                  </a:lnTo>
                  <a:lnTo>
                    <a:pt x="617" y="242"/>
                  </a:lnTo>
                  <a:close/>
                  <a:moveTo>
                    <a:pt x="391" y="392"/>
                  </a:moveTo>
                  <a:lnTo>
                    <a:pt x="663" y="392"/>
                  </a:lnTo>
                  <a:lnTo>
                    <a:pt x="669" y="392"/>
                  </a:lnTo>
                  <a:lnTo>
                    <a:pt x="674" y="391"/>
                  </a:lnTo>
                  <a:lnTo>
                    <a:pt x="681" y="390"/>
                  </a:lnTo>
                  <a:lnTo>
                    <a:pt x="686" y="388"/>
                  </a:lnTo>
                  <a:lnTo>
                    <a:pt x="691" y="386"/>
                  </a:lnTo>
                  <a:lnTo>
                    <a:pt x="697" y="382"/>
                  </a:lnTo>
                  <a:lnTo>
                    <a:pt x="701" y="379"/>
                  </a:lnTo>
                  <a:lnTo>
                    <a:pt x="705" y="375"/>
                  </a:lnTo>
                  <a:lnTo>
                    <a:pt x="709" y="371"/>
                  </a:lnTo>
                  <a:lnTo>
                    <a:pt x="713" y="366"/>
                  </a:lnTo>
                  <a:lnTo>
                    <a:pt x="715" y="361"/>
                  </a:lnTo>
                  <a:lnTo>
                    <a:pt x="718" y="356"/>
                  </a:lnTo>
                  <a:lnTo>
                    <a:pt x="720" y="350"/>
                  </a:lnTo>
                  <a:lnTo>
                    <a:pt x="721" y="345"/>
                  </a:lnTo>
                  <a:lnTo>
                    <a:pt x="723" y="338"/>
                  </a:lnTo>
                  <a:lnTo>
                    <a:pt x="723" y="332"/>
                  </a:lnTo>
                  <a:lnTo>
                    <a:pt x="723" y="62"/>
                  </a:lnTo>
                  <a:lnTo>
                    <a:pt x="723" y="55"/>
                  </a:lnTo>
                  <a:lnTo>
                    <a:pt x="721" y="49"/>
                  </a:lnTo>
                  <a:lnTo>
                    <a:pt x="720" y="43"/>
                  </a:lnTo>
                  <a:lnTo>
                    <a:pt x="718" y="38"/>
                  </a:lnTo>
                  <a:lnTo>
                    <a:pt x="715" y="33"/>
                  </a:lnTo>
                  <a:lnTo>
                    <a:pt x="713" y="27"/>
                  </a:lnTo>
                  <a:lnTo>
                    <a:pt x="709" y="23"/>
                  </a:lnTo>
                  <a:lnTo>
                    <a:pt x="705" y="19"/>
                  </a:lnTo>
                  <a:lnTo>
                    <a:pt x="701" y="14"/>
                  </a:lnTo>
                  <a:lnTo>
                    <a:pt x="697" y="11"/>
                  </a:lnTo>
                  <a:lnTo>
                    <a:pt x="691" y="8"/>
                  </a:lnTo>
                  <a:lnTo>
                    <a:pt x="686" y="6"/>
                  </a:lnTo>
                  <a:lnTo>
                    <a:pt x="681" y="4"/>
                  </a:lnTo>
                  <a:lnTo>
                    <a:pt x="674" y="3"/>
                  </a:lnTo>
                  <a:lnTo>
                    <a:pt x="669" y="2"/>
                  </a:lnTo>
                  <a:lnTo>
                    <a:pt x="663" y="2"/>
                  </a:lnTo>
                  <a:lnTo>
                    <a:pt x="61" y="0"/>
                  </a:lnTo>
                  <a:lnTo>
                    <a:pt x="54" y="2"/>
                  </a:lnTo>
                  <a:lnTo>
                    <a:pt x="48" y="3"/>
                  </a:lnTo>
                  <a:lnTo>
                    <a:pt x="43" y="4"/>
                  </a:lnTo>
                  <a:lnTo>
                    <a:pt x="37" y="6"/>
                  </a:lnTo>
                  <a:lnTo>
                    <a:pt x="32" y="8"/>
                  </a:lnTo>
                  <a:lnTo>
                    <a:pt x="27" y="11"/>
                  </a:lnTo>
                  <a:lnTo>
                    <a:pt x="22" y="14"/>
                  </a:lnTo>
                  <a:lnTo>
                    <a:pt x="18" y="19"/>
                  </a:lnTo>
                  <a:lnTo>
                    <a:pt x="14" y="23"/>
                  </a:lnTo>
                  <a:lnTo>
                    <a:pt x="10" y="27"/>
                  </a:lnTo>
                  <a:lnTo>
                    <a:pt x="7" y="33"/>
                  </a:lnTo>
                  <a:lnTo>
                    <a:pt x="5" y="38"/>
                  </a:lnTo>
                  <a:lnTo>
                    <a:pt x="3" y="43"/>
                  </a:lnTo>
                  <a:lnTo>
                    <a:pt x="2" y="49"/>
                  </a:lnTo>
                  <a:lnTo>
                    <a:pt x="1" y="55"/>
                  </a:lnTo>
                  <a:lnTo>
                    <a:pt x="0" y="62"/>
                  </a:lnTo>
                  <a:lnTo>
                    <a:pt x="0" y="304"/>
                  </a:lnTo>
                  <a:lnTo>
                    <a:pt x="22" y="299"/>
                  </a:lnTo>
                  <a:lnTo>
                    <a:pt x="46" y="294"/>
                  </a:lnTo>
                  <a:lnTo>
                    <a:pt x="68" y="291"/>
                  </a:lnTo>
                  <a:lnTo>
                    <a:pt x="90" y="290"/>
                  </a:lnTo>
                  <a:lnTo>
                    <a:pt x="126" y="288"/>
                  </a:lnTo>
                  <a:lnTo>
                    <a:pt x="151" y="287"/>
                  </a:lnTo>
                  <a:lnTo>
                    <a:pt x="172" y="288"/>
                  </a:lnTo>
                  <a:lnTo>
                    <a:pt x="206" y="289"/>
                  </a:lnTo>
                  <a:lnTo>
                    <a:pt x="225" y="291"/>
                  </a:lnTo>
                  <a:lnTo>
                    <a:pt x="244" y="293"/>
                  </a:lnTo>
                  <a:lnTo>
                    <a:pt x="266" y="297"/>
                  </a:lnTo>
                  <a:lnTo>
                    <a:pt x="286" y="300"/>
                  </a:lnTo>
                  <a:lnTo>
                    <a:pt x="306" y="305"/>
                  </a:lnTo>
                  <a:lnTo>
                    <a:pt x="326" y="312"/>
                  </a:lnTo>
                  <a:lnTo>
                    <a:pt x="344" y="318"/>
                  </a:lnTo>
                  <a:lnTo>
                    <a:pt x="360" y="327"/>
                  </a:lnTo>
                  <a:lnTo>
                    <a:pt x="366" y="332"/>
                  </a:lnTo>
                  <a:lnTo>
                    <a:pt x="373" y="337"/>
                  </a:lnTo>
                  <a:lnTo>
                    <a:pt x="378" y="343"/>
                  </a:lnTo>
                  <a:lnTo>
                    <a:pt x="383" y="349"/>
                  </a:lnTo>
                  <a:lnTo>
                    <a:pt x="387" y="356"/>
                  </a:lnTo>
                  <a:lnTo>
                    <a:pt x="389" y="362"/>
                  </a:lnTo>
                  <a:lnTo>
                    <a:pt x="391" y="369"/>
                  </a:lnTo>
                  <a:lnTo>
                    <a:pt x="391" y="377"/>
                  </a:lnTo>
                  <a:lnTo>
                    <a:pt x="391" y="3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499">
              <a:extLst>
                <a:ext uri="{FF2B5EF4-FFF2-40B4-BE49-F238E27FC236}">
                  <a16:creationId xmlns="" xmlns:a16="http://schemas.microsoft.com/office/drawing/2014/main" id="{A6CEFD1A-CD95-4BEB-BDFE-ABE3455515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598613"/>
              <a:ext cx="133350" cy="33338"/>
            </a:xfrm>
            <a:custGeom>
              <a:avLst/>
              <a:gdLst>
                <a:gd name="T0" fmla="*/ 0 w 421"/>
                <a:gd name="T1" fmla="*/ 44 h 104"/>
                <a:gd name="T2" fmla="*/ 2 w 421"/>
                <a:gd name="T3" fmla="*/ 52 h 104"/>
                <a:gd name="T4" fmla="*/ 5 w 421"/>
                <a:gd name="T5" fmla="*/ 56 h 104"/>
                <a:gd name="T6" fmla="*/ 6 w 421"/>
                <a:gd name="T7" fmla="*/ 59 h 104"/>
                <a:gd name="T8" fmla="*/ 11 w 421"/>
                <a:gd name="T9" fmla="*/ 65 h 104"/>
                <a:gd name="T10" fmla="*/ 13 w 421"/>
                <a:gd name="T11" fmla="*/ 65 h 104"/>
                <a:gd name="T12" fmla="*/ 31 w 421"/>
                <a:gd name="T13" fmla="*/ 76 h 104"/>
                <a:gd name="T14" fmla="*/ 32 w 421"/>
                <a:gd name="T15" fmla="*/ 77 h 104"/>
                <a:gd name="T16" fmla="*/ 41 w 421"/>
                <a:gd name="T17" fmla="*/ 80 h 104"/>
                <a:gd name="T18" fmla="*/ 45 w 421"/>
                <a:gd name="T19" fmla="*/ 81 h 104"/>
                <a:gd name="T20" fmla="*/ 53 w 421"/>
                <a:gd name="T21" fmla="*/ 84 h 104"/>
                <a:gd name="T22" fmla="*/ 61 w 421"/>
                <a:gd name="T23" fmla="*/ 86 h 104"/>
                <a:gd name="T24" fmla="*/ 66 w 421"/>
                <a:gd name="T25" fmla="*/ 87 h 104"/>
                <a:gd name="T26" fmla="*/ 98 w 421"/>
                <a:gd name="T27" fmla="*/ 95 h 104"/>
                <a:gd name="T28" fmla="*/ 133 w 421"/>
                <a:gd name="T29" fmla="*/ 99 h 104"/>
                <a:gd name="T30" fmla="*/ 197 w 421"/>
                <a:gd name="T31" fmla="*/ 104 h 104"/>
                <a:gd name="T32" fmla="*/ 211 w 421"/>
                <a:gd name="T33" fmla="*/ 104 h 104"/>
                <a:gd name="T34" fmla="*/ 225 w 421"/>
                <a:gd name="T35" fmla="*/ 104 h 104"/>
                <a:gd name="T36" fmla="*/ 289 w 421"/>
                <a:gd name="T37" fmla="*/ 99 h 104"/>
                <a:gd name="T38" fmla="*/ 322 w 421"/>
                <a:gd name="T39" fmla="*/ 95 h 104"/>
                <a:gd name="T40" fmla="*/ 356 w 421"/>
                <a:gd name="T41" fmla="*/ 87 h 104"/>
                <a:gd name="T42" fmla="*/ 360 w 421"/>
                <a:gd name="T43" fmla="*/ 86 h 104"/>
                <a:gd name="T44" fmla="*/ 368 w 421"/>
                <a:gd name="T45" fmla="*/ 84 h 104"/>
                <a:gd name="T46" fmla="*/ 376 w 421"/>
                <a:gd name="T47" fmla="*/ 81 h 104"/>
                <a:gd name="T48" fmla="*/ 379 w 421"/>
                <a:gd name="T49" fmla="*/ 80 h 104"/>
                <a:gd name="T50" fmla="*/ 390 w 421"/>
                <a:gd name="T51" fmla="*/ 77 h 104"/>
                <a:gd name="T52" fmla="*/ 391 w 421"/>
                <a:gd name="T53" fmla="*/ 76 h 104"/>
                <a:gd name="T54" fmla="*/ 409 w 421"/>
                <a:gd name="T55" fmla="*/ 65 h 104"/>
                <a:gd name="T56" fmla="*/ 409 w 421"/>
                <a:gd name="T57" fmla="*/ 65 h 104"/>
                <a:gd name="T58" fmla="*/ 416 w 421"/>
                <a:gd name="T59" fmla="*/ 59 h 104"/>
                <a:gd name="T60" fmla="*/ 417 w 421"/>
                <a:gd name="T61" fmla="*/ 56 h 104"/>
                <a:gd name="T62" fmla="*/ 420 w 421"/>
                <a:gd name="T63" fmla="*/ 52 h 104"/>
                <a:gd name="T64" fmla="*/ 421 w 421"/>
                <a:gd name="T65" fmla="*/ 44 h 104"/>
                <a:gd name="T66" fmla="*/ 410 w 421"/>
                <a:gd name="T67" fmla="*/ 4 h 104"/>
                <a:gd name="T68" fmla="*/ 386 w 421"/>
                <a:gd name="T69" fmla="*/ 10 h 104"/>
                <a:gd name="T70" fmla="*/ 344 w 421"/>
                <a:gd name="T71" fmla="*/ 19 h 104"/>
                <a:gd name="T72" fmla="*/ 284 w 421"/>
                <a:gd name="T73" fmla="*/ 25 h 104"/>
                <a:gd name="T74" fmla="*/ 231 w 421"/>
                <a:gd name="T75" fmla="*/ 28 h 104"/>
                <a:gd name="T76" fmla="*/ 191 w 421"/>
                <a:gd name="T77" fmla="*/ 28 h 104"/>
                <a:gd name="T78" fmla="*/ 138 w 421"/>
                <a:gd name="T79" fmla="*/ 25 h 104"/>
                <a:gd name="T80" fmla="*/ 78 w 421"/>
                <a:gd name="T81" fmla="*/ 19 h 104"/>
                <a:gd name="T82" fmla="*/ 35 w 421"/>
                <a:gd name="T83" fmla="*/ 10 h 104"/>
                <a:gd name="T84" fmla="*/ 10 w 421"/>
                <a:gd name="T85" fmla="*/ 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21" h="104">
                  <a:moveTo>
                    <a:pt x="0" y="0"/>
                  </a:moveTo>
                  <a:lnTo>
                    <a:pt x="0" y="44"/>
                  </a:lnTo>
                  <a:lnTo>
                    <a:pt x="1" y="48"/>
                  </a:lnTo>
                  <a:lnTo>
                    <a:pt x="2" y="52"/>
                  </a:lnTo>
                  <a:lnTo>
                    <a:pt x="3" y="54"/>
                  </a:lnTo>
                  <a:lnTo>
                    <a:pt x="5" y="56"/>
                  </a:lnTo>
                  <a:lnTo>
                    <a:pt x="5" y="57"/>
                  </a:lnTo>
                  <a:lnTo>
                    <a:pt x="6" y="59"/>
                  </a:lnTo>
                  <a:lnTo>
                    <a:pt x="8" y="62"/>
                  </a:lnTo>
                  <a:lnTo>
                    <a:pt x="11" y="65"/>
                  </a:lnTo>
                  <a:lnTo>
                    <a:pt x="11" y="65"/>
                  </a:lnTo>
                  <a:lnTo>
                    <a:pt x="13" y="65"/>
                  </a:lnTo>
                  <a:lnTo>
                    <a:pt x="20" y="70"/>
                  </a:lnTo>
                  <a:lnTo>
                    <a:pt x="31" y="76"/>
                  </a:lnTo>
                  <a:lnTo>
                    <a:pt x="31" y="76"/>
                  </a:lnTo>
                  <a:lnTo>
                    <a:pt x="32" y="77"/>
                  </a:lnTo>
                  <a:lnTo>
                    <a:pt x="36" y="79"/>
                  </a:lnTo>
                  <a:lnTo>
                    <a:pt x="41" y="80"/>
                  </a:lnTo>
                  <a:lnTo>
                    <a:pt x="44" y="81"/>
                  </a:lnTo>
                  <a:lnTo>
                    <a:pt x="45" y="81"/>
                  </a:lnTo>
                  <a:lnTo>
                    <a:pt x="49" y="83"/>
                  </a:lnTo>
                  <a:lnTo>
                    <a:pt x="53" y="84"/>
                  </a:lnTo>
                  <a:lnTo>
                    <a:pt x="58" y="85"/>
                  </a:lnTo>
                  <a:lnTo>
                    <a:pt x="61" y="86"/>
                  </a:lnTo>
                  <a:lnTo>
                    <a:pt x="64" y="87"/>
                  </a:lnTo>
                  <a:lnTo>
                    <a:pt x="66" y="87"/>
                  </a:lnTo>
                  <a:lnTo>
                    <a:pt x="82" y="92"/>
                  </a:lnTo>
                  <a:lnTo>
                    <a:pt x="98" y="95"/>
                  </a:lnTo>
                  <a:lnTo>
                    <a:pt x="115" y="97"/>
                  </a:lnTo>
                  <a:lnTo>
                    <a:pt x="133" y="99"/>
                  </a:lnTo>
                  <a:lnTo>
                    <a:pt x="166" y="102"/>
                  </a:lnTo>
                  <a:lnTo>
                    <a:pt x="197" y="104"/>
                  </a:lnTo>
                  <a:lnTo>
                    <a:pt x="203" y="104"/>
                  </a:lnTo>
                  <a:lnTo>
                    <a:pt x="211" y="104"/>
                  </a:lnTo>
                  <a:lnTo>
                    <a:pt x="217" y="104"/>
                  </a:lnTo>
                  <a:lnTo>
                    <a:pt x="225" y="104"/>
                  </a:lnTo>
                  <a:lnTo>
                    <a:pt x="255" y="102"/>
                  </a:lnTo>
                  <a:lnTo>
                    <a:pt x="289" y="99"/>
                  </a:lnTo>
                  <a:lnTo>
                    <a:pt x="306" y="97"/>
                  </a:lnTo>
                  <a:lnTo>
                    <a:pt x="322" y="95"/>
                  </a:lnTo>
                  <a:lnTo>
                    <a:pt x="340" y="92"/>
                  </a:lnTo>
                  <a:lnTo>
                    <a:pt x="356" y="87"/>
                  </a:lnTo>
                  <a:lnTo>
                    <a:pt x="358" y="87"/>
                  </a:lnTo>
                  <a:lnTo>
                    <a:pt x="360" y="86"/>
                  </a:lnTo>
                  <a:lnTo>
                    <a:pt x="364" y="85"/>
                  </a:lnTo>
                  <a:lnTo>
                    <a:pt x="368" y="84"/>
                  </a:lnTo>
                  <a:lnTo>
                    <a:pt x="372" y="83"/>
                  </a:lnTo>
                  <a:lnTo>
                    <a:pt x="376" y="81"/>
                  </a:lnTo>
                  <a:lnTo>
                    <a:pt x="378" y="81"/>
                  </a:lnTo>
                  <a:lnTo>
                    <a:pt x="379" y="80"/>
                  </a:lnTo>
                  <a:lnTo>
                    <a:pt x="385" y="79"/>
                  </a:lnTo>
                  <a:lnTo>
                    <a:pt x="390" y="77"/>
                  </a:lnTo>
                  <a:lnTo>
                    <a:pt x="390" y="76"/>
                  </a:lnTo>
                  <a:lnTo>
                    <a:pt x="391" y="76"/>
                  </a:lnTo>
                  <a:lnTo>
                    <a:pt x="401" y="70"/>
                  </a:lnTo>
                  <a:lnTo>
                    <a:pt x="409" y="65"/>
                  </a:lnTo>
                  <a:lnTo>
                    <a:pt x="409" y="65"/>
                  </a:lnTo>
                  <a:lnTo>
                    <a:pt x="409" y="65"/>
                  </a:lnTo>
                  <a:lnTo>
                    <a:pt x="413" y="62"/>
                  </a:lnTo>
                  <a:lnTo>
                    <a:pt x="416" y="59"/>
                  </a:lnTo>
                  <a:lnTo>
                    <a:pt x="417" y="57"/>
                  </a:lnTo>
                  <a:lnTo>
                    <a:pt x="417" y="56"/>
                  </a:lnTo>
                  <a:lnTo>
                    <a:pt x="419" y="54"/>
                  </a:lnTo>
                  <a:lnTo>
                    <a:pt x="420" y="52"/>
                  </a:lnTo>
                  <a:lnTo>
                    <a:pt x="421" y="48"/>
                  </a:lnTo>
                  <a:lnTo>
                    <a:pt x="421" y="44"/>
                  </a:lnTo>
                  <a:lnTo>
                    <a:pt x="421" y="0"/>
                  </a:lnTo>
                  <a:lnTo>
                    <a:pt x="410" y="4"/>
                  </a:lnTo>
                  <a:lnTo>
                    <a:pt x="399" y="7"/>
                  </a:lnTo>
                  <a:lnTo>
                    <a:pt x="386" y="10"/>
                  </a:lnTo>
                  <a:lnTo>
                    <a:pt x="373" y="13"/>
                  </a:lnTo>
                  <a:lnTo>
                    <a:pt x="344" y="19"/>
                  </a:lnTo>
                  <a:lnTo>
                    <a:pt x="314" y="23"/>
                  </a:lnTo>
                  <a:lnTo>
                    <a:pt x="284" y="25"/>
                  </a:lnTo>
                  <a:lnTo>
                    <a:pt x="256" y="27"/>
                  </a:lnTo>
                  <a:lnTo>
                    <a:pt x="231" y="28"/>
                  </a:lnTo>
                  <a:lnTo>
                    <a:pt x="211" y="28"/>
                  </a:lnTo>
                  <a:lnTo>
                    <a:pt x="191" y="28"/>
                  </a:lnTo>
                  <a:lnTo>
                    <a:pt x="166" y="27"/>
                  </a:lnTo>
                  <a:lnTo>
                    <a:pt x="138" y="25"/>
                  </a:lnTo>
                  <a:lnTo>
                    <a:pt x="108" y="23"/>
                  </a:lnTo>
                  <a:lnTo>
                    <a:pt x="78" y="19"/>
                  </a:lnTo>
                  <a:lnTo>
                    <a:pt x="49" y="13"/>
                  </a:lnTo>
                  <a:lnTo>
                    <a:pt x="35" y="10"/>
                  </a:lnTo>
                  <a:lnTo>
                    <a:pt x="22" y="7"/>
                  </a:lnTo>
                  <a:lnTo>
                    <a:pt x="10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500">
              <a:extLst>
                <a:ext uri="{FF2B5EF4-FFF2-40B4-BE49-F238E27FC236}">
                  <a16:creationId xmlns="" xmlns:a16="http://schemas.microsoft.com/office/drawing/2014/main" id="{0C3D0BDA-7F80-457F-B5CA-015C4684FE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474788"/>
              <a:ext cx="133350" cy="28575"/>
            </a:xfrm>
            <a:custGeom>
              <a:avLst/>
              <a:gdLst>
                <a:gd name="T0" fmla="*/ 420 w 420"/>
                <a:gd name="T1" fmla="*/ 58 h 90"/>
                <a:gd name="T2" fmla="*/ 419 w 420"/>
                <a:gd name="T3" fmla="*/ 55 h 90"/>
                <a:gd name="T4" fmla="*/ 418 w 420"/>
                <a:gd name="T5" fmla="*/ 50 h 90"/>
                <a:gd name="T6" fmla="*/ 416 w 420"/>
                <a:gd name="T7" fmla="*/ 47 h 90"/>
                <a:gd name="T8" fmla="*/ 413 w 420"/>
                <a:gd name="T9" fmla="*/ 44 h 90"/>
                <a:gd name="T10" fmla="*/ 406 w 420"/>
                <a:gd name="T11" fmla="*/ 37 h 90"/>
                <a:gd name="T12" fmla="*/ 397 w 420"/>
                <a:gd name="T13" fmla="*/ 32 h 90"/>
                <a:gd name="T14" fmla="*/ 386 w 420"/>
                <a:gd name="T15" fmla="*/ 27 h 90"/>
                <a:gd name="T16" fmla="*/ 374 w 420"/>
                <a:gd name="T17" fmla="*/ 22 h 90"/>
                <a:gd name="T18" fmla="*/ 360 w 420"/>
                <a:gd name="T19" fmla="*/ 18 h 90"/>
                <a:gd name="T20" fmla="*/ 345 w 420"/>
                <a:gd name="T21" fmla="*/ 14 h 90"/>
                <a:gd name="T22" fmla="*/ 313 w 420"/>
                <a:gd name="T23" fmla="*/ 9 h 90"/>
                <a:gd name="T24" fmla="*/ 277 w 420"/>
                <a:gd name="T25" fmla="*/ 3 h 90"/>
                <a:gd name="T26" fmla="*/ 243 w 420"/>
                <a:gd name="T27" fmla="*/ 1 h 90"/>
                <a:gd name="T28" fmla="*/ 210 w 420"/>
                <a:gd name="T29" fmla="*/ 0 h 90"/>
                <a:gd name="T30" fmla="*/ 172 w 420"/>
                <a:gd name="T31" fmla="*/ 1 h 90"/>
                <a:gd name="T32" fmla="*/ 133 w 420"/>
                <a:gd name="T33" fmla="*/ 4 h 90"/>
                <a:gd name="T34" fmla="*/ 113 w 420"/>
                <a:gd name="T35" fmla="*/ 7 h 90"/>
                <a:gd name="T36" fmla="*/ 94 w 420"/>
                <a:gd name="T37" fmla="*/ 11 h 90"/>
                <a:gd name="T38" fmla="*/ 76 w 420"/>
                <a:gd name="T39" fmla="*/ 14 h 90"/>
                <a:gd name="T40" fmla="*/ 59 w 420"/>
                <a:gd name="T41" fmla="*/ 18 h 90"/>
                <a:gd name="T42" fmla="*/ 59 w 420"/>
                <a:gd name="T43" fmla="*/ 18 h 90"/>
                <a:gd name="T44" fmla="*/ 55 w 420"/>
                <a:gd name="T45" fmla="*/ 19 h 90"/>
                <a:gd name="T46" fmla="*/ 52 w 420"/>
                <a:gd name="T47" fmla="*/ 20 h 90"/>
                <a:gd name="T48" fmla="*/ 48 w 420"/>
                <a:gd name="T49" fmla="*/ 21 h 90"/>
                <a:gd name="T50" fmla="*/ 44 w 420"/>
                <a:gd name="T51" fmla="*/ 22 h 90"/>
                <a:gd name="T52" fmla="*/ 43 w 420"/>
                <a:gd name="T53" fmla="*/ 24 h 90"/>
                <a:gd name="T54" fmla="*/ 40 w 420"/>
                <a:gd name="T55" fmla="*/ 24 h 90"/>
                <a:gd name="T56" fmla="*/ 35 w 420"/>
                <a:gd name="T57" fmla="*/ 26 h 90"/>
                <a:gd name="T58" fmla="*/ 31 w 420"/>
                <a:gd name="T59" fmla="*/ 28 h 90"/>
                <a:gd name="T60" fmla="*/ 30 w 420"/>
                <a:gd name="T61" fmla="*/ 28 h 90"/>
                <a:gd name="T62" fmla="*/ 30 w 420"/>
                <a:gd name="T63" fmla="*/ 28 h 90"/>
                <a:gd name="T64" fmla="*/ 19 w 420"/>
                <a:gd name="T65" fmla="*/ 33 h 90"/>
                <a:gd name="T66" fmla="*/ 12 w 420"/>
                <a:gd name="T67" fmla="*/ 40 h 90"/>
                <a:gd name="T68" fmla="*/ 10 w 420"/>
                <a:gd name="T69" fmla="*/ 40 h 90"/>
                <a:gd name="T70" fmla="*/ 10 w 420"/>
                <a:gd name="T71" fmla="*/ 40 h 90"/>
                <a:gd name="T72" fmla="*/ 7 w 420"/>
                <a:gd name="T73" fmla="*/ 43 h 90"/>
                <a:gd name="T74" fmla="*/ 5 w 420"/>
                <a:gd name="T75" fmla="*/ 46 h 90"/>
                <a:gd name="T76" fmla="*/ 4 w 420"/>
                <a:gd name="T77" fmla="*/ 47 h 90"/>
                <a:gd name="T78" fmla="*/ 4 w 420"/>
                <a:gd name="T79" fmla="*/ 48 h 90"/>
                <a:gd name="T80" fmla="*/ 2 w 420"/>
                <a:gd name="T81" fmla="*/ 50 h 90"/>
                <a:gd name="T82" fmla="*/ 1 w 420"/>
                <a:gd name="T83" fmla="*/ 52 h 90"/>
                <a:gd name="T84" fmla="*/ 0 w 420"/>
                <a:gd name="T85" fmla="*/ 56 h 90"/>
                <a:gd name="T86" fmla="*/ 0 w 420"/>
                <a:gd name="T87" fmla="*/ 58 h 90"/>
                <a:gd name="T88" fmla="*/ 8 w 420"/>
                <a:gd name="T89" fmla="*/ 63 h 90"/>
                <a:gd name="T90" fmla="*/ 22 w 420"/>
                <a:gd name="T91" fmla="*/ 68 h 90"/>
                <a:gd name="T92" fmla="*/ 43 w 420"/>
                <a:gd name="T93" fmla="*/ 74 h 90"/>
                <a:gd name="T94" fmla="*/ 67 w 420"/>
                <a:gd name="T95" fmla="*/ 78 h 90"/>
                <a:gd name="T96" fmla="*/ 96 w 420"/>
                <a:gd name="T97" fmla="*/ 84 h 90"/>
                <a:gd name="T98" fmla="*/ 131 w 420"/>
                <a:gd name="T99" fmla="*/ 87 h 90"/>
                <a:gd name="T100" fmla="*/ 168 w 420"/>
                <a:gd name="T101" fmla="*/ 90 h 90"/>
                <a:gd name="T102" fmla="*/ 210 w 420"/>
                <a:gd name="T103" fmla="*/ 90 h 90"/>
                <a:gd name="T104" fmla="*/ 251 w 420"/>
                <a:gd name="T105" fmla="*/ 90 h 90"/>
                <a:gd name="T106" fmla="*/ 289 w 420"/>
                <a:gd name="T107" fmla="*/ 87 h 90"/>
                <a:gd name="T108" fmla="*/ 323 w 420"/>
                <a:gd name="T109" fmla="*/ 84 h 90"/>
                <a:gd name="T110" fmla="*/ 353 w 420"/>
                <a:gd name="T111" fmla="*/ 78 h 90"/>
                <a:gd name="T112" fmla="*/ 377 w 420"/>
                <a:gd name="T113" fmla="*/ 74 h 90"/>
                <a:gd name="T114" fmla="*/ 398 w 420"/>
                <a:gd name="T115" fmla="*/ 68 h 90"/>
                <a:gd name="T116" fmla="*/ 412 w 420"/>
                <a:gd name="T117" fmla="*/ 62 h 90"/>
                <a:gd name="T118" fmla="*/ 420 w 420"/>
                <a:gd name="T119" fmla="*/ 5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20" h="90">
                  <a:moveTo>
                    <a:pt x="420" y="58"/>
                  </a:moveTo>
                  <a:lnTo>
                    <a:pt x="419" y="55"/>
                  </a:lnTo>
                  <a:lnTo>
                    <a:pt x="418" y="50"/>
                  </a:lnTo>
                  <a:lnTo>
                    <a:pt x="416" y="47"/>
                  </a:lnTo>
                  <a:lnTo>
                    <a:pt x="413" y="44"/>
                  </a:lnTo>
                  <a:lnTo>
                    <a:pt x="406" y="37"/>
                  </a:lnTo>
                  <a:lnTo>
                    <a:pt x="397" y="32"/>
                  </a:lnTo>
                  <a:lnTo>
                    <a:pt x="386" y="27"/>
                  </a:lnTo>
                  <a:lnTo>
                    <a:pt x="374" y="22"/>
                  </a:lnTo>
                  <a:lnTo>
                    <a:pt x="360" y="18"/>
                  </a:lnTo>
                  <a:lnTo>
                    <a:pt x="345" y="14"/>
                  </a:lnTo>
                  <a:lnTo>
                    <a:pt x="313" y="9"/>
                  </a:lnTo>
                  <a:lnTo>
                    <a:pt x="277" y="3"/>
                  </a:lnTo>
                  <a:lnTo>
                    <a:pt x="243" y="1"/>
                  </a:lnTo>
                  <a:lnTo>
                    <a:pt x="210" y="0"/>
                  </a:lnTo>
                  <a:lnTo>
                    <a:pt x="172" y="1"/>
                  </a:lnTo>
                  <a:lnTo>
                    <a:pt x="133" y="4"/>
                  </a:lnTo>
                  <a:lnTo>
                    <a:pt x="113" y="7"/>
                  </a:lnTo>
                  <a:lnTo>
                    <a:pt x="94" y="11"/>
                  </a:lnTo>
                  <a:lnTo>
                    <a:pt x="76" y="14"/>
                  </a:lnTo>
                  <a:lnTo>
                    <a:pt x="59" y="18"/>
                  </a:lnTo>
                  <a:lnTo>
                    <a:pt x="59" y="18"/>
                  </a:lnTo>
                  <a:lnTo>
                    <a:pt x="55" y="19"/>
                  </a:lnTo>
                  <a:lnTo>
                    <a:pt x="52" y="20"/>
                  </a:lnTo>
                  <a:lnTo>
                    <a:pt x="48" y="21"/>
                  </a:lnTo>
                  <a:lnTo>
                    <a:pt x="44" y="22"/>
                  </a:lnTo>
                  <a:lnTo>
                    <a:pt x="43" y="24"/>
                  </a:lnTo>
                  <a:lnTo>
                    <a:pt x="40" y="24"/>
                  </a:lnTo>
                  <a:lnTo>
                    <a:pt x="35" y="26"/>
                  </a:lnTo>
                  <a:lnTo>
                    <a:pt x="31" y="28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19" y="33"/>
                  </a:lnTo>
                  <a:lnTo>
                    <a:pt x="12" y="40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7" y="43"/>
                  </a:lnTo>
                  <a:lnTo>
                    <a:pt x="5" y="46"/>
                  </a:lnTo>
                  <a:lnTo>
                    <a:pt x="4" y="47"/>
                  </a:lnTo>
                  <a:lnTo>
                    <a:pt x="4" y="48"/>
                  </a:lnTo>
                  <a:lnTo>
                    <a:pt x="2" y="50"/>
                  </a:lnTo>
                  <a:lnTo>
                    <a:pt x="1" y="52"/>
                  </a:lnTo>
                  <a:lnTo>
                    <a:pt x="0" y="56"/>
                  </a:lnTo>
                  <a:lnTo>
                    <a:pt x="0" y="58"/>
                  </a:lnTo>
                  <a:lnTo>
                    <a:pt x="8" y="63"/>
                  </a:lnTo>
                  <a:lnTo>
                    <a:pt x="22" y="68"/>
                  </a:lnTo>
                  <a:lnTo>
                    <a:pt x="43" y="74"/>
                  </a:lnTo>
                  <a:lnTo>
                    <a:pt x="67" y="78"/>
                  </a:lnTo>
                  <a:lnTo>
                    <a:pt x="96" y="84"/>
                  </a:lnTo>
                  <a:lnTo>
                    <a:pt x="131" y="87"/>
                  </a:lnTo>
                  <a:lnTo>
                    <a:pt x="168" y="90"/>
                  </a:lnTo>
                  <a:lnTo>
                    <a:pt x="210" y="90"/>
                  </a:lnTo>
                  <a:lnTo>
                    <a:pt x="251" y="90"/>
                  </a:lnTo>
                  <a:lnTo>
                    <a:pt x="289" y="87"/>
                  </a:lnTo>
                  <a:lnTo>
                    <a:pt x="323" y="84"/>
                  </a:lnTo>
                  <a:lnTo>
                    <a:pt x="353" y="78"/>
                  </a:lnTo>
                  <a:lnTo>
                    <a:pt x="377" y="74"/>
                  </a:lnTo>
                  <a:lnTo>
                    <a:pt x="398" y="68"/>
                  </a:lnTo>
                  <a:lnTo>
                    <a:pt x="412" y="62"/>
                  </a:lnTo>
                  <a:lnTo>
                    <a:pt x="42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501">
              <a:extLst>
                <a:ext uri="{FF2B5EF4-FFF2-40B4-BE49-F238E27FC236}">
                  <a16:creationId xmlns="" xmlns:a16="http://schemas.microsoft.com/office/drawing/2014/main" id="{39737D6F-9050-4BBB-8C41-70163B6372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503363"/>
              <a:ext cx="133350" cy="23813"/>
            </a:xfrm>
            <a:custGeom>
              <a:avLst/>
              <a:gdLst>
                <a:gd name="T0" fmla="*/ 0 w 421"/>
                <a:gd name="T1" fmla="*/ 0 h 75"/>
                <a:gd name="T2" fmla="*/ 0 w 421"/>
                <a:gd name="T3" fmla="*/ 42 h 75"/>
                <a:gd name="T4" fmla="*/ 8 w 421"/>
                <a:gd name="T5" fmla="*/ 46 h 75"/>
                <a:gd name="T6" fmla="*/ 22 w 421"/>
                <a:gd name="T7" fmla="*/ 52 h 75"/>
                <a:gd name="T8" fmla="*/ 43 w 421"/>
                <a:gd name="T9" fmla="*/ 57 h 75"/>
                <a:gd name="T10" fmla="*/ 67 w 421"/>
                <a:gd name="T11" fmla="*/ 62 h 75"/>
                <a:gd name="T12" fmla="*/ 97 w 421"/>
                <a:gd name="T13" fmla="*/ 68 h 75"/>
                <a:gd name="T14" fmla="*/ 130 w 421"/>
                <a:gd name="T15" fmla="*/ 71 h 75"/>
                <a:gd name="T16" fmla="*/ 169 w 421"/>
                <a:gd name="T17" fmla="*/ 74 h 75"/>
                <a:gd name="T18" fmla="*/ 211 w 421"/>
                <a:gd name="T19" fmla="*/ 75 h 75"/>
                <a:gd name="T20" fmla="*/ 253 w 421"/>
                <a:gd name="T21" fmla="*/ 74 h 75"/>
                <a:gd name="T22" fmla="*/ 290 w 421"/>
                <a:gd name="T23" fmla="*/ 71 h 75"/>
                <a:gd name="T24" fmla="*/ 325 w 421"/>
                <a:gd name="T25" fmla="*/ 68 h 75"/>
                <a:gd name="T26" fmla="*/ 355 w 421"/>
                <a:gd name="T27" fmla="*/ 62 h 75"/>
                <a:gd name="T28" fmla="*/ 379 w 421"/>
                <a:gd name="T29" fmla="*/ 57 h 75"/>
                <a:gd name="T30" fmla="*/ 399 w 421"/>
                <a:gd name="T31" fmla="*/ 52 h 75"/>
                <a:gd name="T32" fmla="*/ 414 w 421"/>
                <a:gd name="T33" fmla="*/ 46 h 75"/>
                <a:gd name="T34" fmla="*/ 421 w 421"/>
                <a:gd name="T35" fmla="*/ 42 h 75"/>
                <a:gd name="T36" fmla="*/ 421 w 421"/>
                <a:gd name="T37" fmla="*/ 0 h 75"/>
                <a:gd name="T38" fmla="*/ 410 w 421"/>
                <a:gd name="T39" fmla="*/ 4 h 75"/>
                <a:gd name="T40" fmla="*/ 399 w 421"/>
                <a:gd name="T41" fmla="*/ 8 h 75"/>
                <a:gd name="T42" fmla="*/ 386 w 421"/>
                <a:gd name="T43" fmla="*/ 12 h 75"/>
                <a:gd name="T44" fmla="*/ 373 w 421"/>
                <a:gd name="T45" fmla="*/ 14 h 75"/>
                <a:gd name="T46" fmla="*/ 344 w 421"/>
                <a:gd name="T47" fmla="*/ 19 h 75"/>
                <a:gd name="T48" fmla="*/ 314 w 421"/>
                <a:gd name="T49" fmla="*/ 24 h 75"/>
                <a:gd name="T50" fmla="*/ 284 w 421"/>
                <a:gd name="T51" fmla="*/ 27 h 75"/>
                <a:gd name="T52" fmla="*/ 256 w 421"/>
                <a:gd name="T53" fmla="*/ 28 h 75"/>
                <a:gd name="T54" fmla="*/ 231 w 421"/>
                <a:gd name="T55" fmla="*/ 29 h 75"/>
                <a:gd name="T56" fmla="*/ 211 w 421"/>
                <a:gd name="T57" fmla="*/ 30 h 75"/>
                <a:gd name="T58" fmla="*/ 191 w 421"/>
                <a:gd name="T59" fmla="*/ 29 h 75"/>
                <a:gd name="T60" fmla="*/ 166 w 421"/>
                <a:gd name="T61" fmla="*/ 28 h 75"/>
                <a:gd name="T62" fmla="*/ 138 w 421"/>
                <a:gd name="T63" fmla="*/ 27 h 75"/>
                <a:gd name="T64" fmla="*/ 108 w 421"/>
                <a:gd name="T65" fmla="*/ 24 h 75"/>
                <a:gd name="T66" fmla="*/ 78 w 421"/>
                <a:gd name="T67" fmla="*/ 19 h 75"/>
                <a:gd name="T68" fmla="*/ 49 w 421"/>
                <a:gd name="T69" fmla="*/ 15 h 75"/>
                <a:gd name="T70" fmla="*/ 35 w 421"/>
                <a:gd name="T71" fmla="*/ 12 h 75"/>
                <a:gd name="T72" fmla="*/ 22 w 421"/>
                <a:gd name="T73" fmla="*/ 8 h 75"/>
                <a:gd name="T74" fmla="*/ 10 w 421"/>
                <a:gd name="T75" fmla="*/ 4 h 75"/>
                <a:gd name="T76" fmla="*/ 0 w 421"/>
                <a:gd name="T77" fmla="*/ 0 h 75"/>
                <a:gd name="T78" fmla="*/ 0 w 421"/>
                <a:gd name="T79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21" h="75">
                  <a:moveTo>
                    <a:pt x="0" y="0"/>
                  </a:moveTo>
                  <a:lnTo>
                    <a:pt x="0" y="42"/>
                  </a:lnTo>
                  <a:lnTo>
                    <a:pt x="8" y="46"/>
                  </a:lnTo>
                  <a:lnTo>
                    <a:pt x="22" y="52"/>
                  </a:lnTo>
                  <a:lnTo>
                    <a:pt x="43" y="57"/>
                  </a:lnTo>
                  <a:lnTo>
                    <a:pt x="67" y="62"/>
                  </a:lnTo>
                  <a:lnTo>
                    <a:pt x="97" y="68"/>
                  </a:lnTo>
                  <a:lnTo>
                    <a:pt x="130" y="71"/>
                  </a:lnTo>
                  <a:lnTo>
                    <a:pt x="169" y="74"/>
                  </a:lnTo>
                  <a:lnTo>
                    <a:pt x="211" y="75"/>
                  </a:lnTo>
                  <a:lnTo>
                    <a:pt x="253" y="74"/>
                  </a:lnTo>
                  <a:lnTo>
                    <a:pt x="290" y="71"/>
                  </a:lnTo>
                  <a:lnTo>
                    <a:pt x="325" y="68"/>
                  </a:lnTo>
                  <a:lnTo>
                    <a:pt x="355" y="62"/>
                  </a:lnTo>
                  <a:lnTo>
                    <a:pt x="379" y="57"/>
                  </a:lnTo>
                  <a:lnTo>
                    <a:pt x="399" y="52"/>
                  </a:lnTo>
                  <a:lnTo>
                    <a:pt x="414" y="46"/>
                  </a:lnTo>
                  <a:lnTo>
                    <a:pt x="421" y="42"/>
                  </a:lnTo>
                  <a:lnTo>
                    <a:pt x="421" y="0"/>
                  </a:lnTo>
                  <a:lnTo>
                    <a:pt x="410" y="4"/>
                  </a:lnTo>
                  <a:lnTo>
                    <a:pt x="399" y="8"/>
                  </a:lnTo>
                  <a:lnTo>
                    <a:pt x="386" y="12"/>
                  </a:lnTo>
                  <a:lnTo>
                    <a:pt x="373" y="14"/>
                  </a:lnTo>
                  <a:lnTo>
                    <a:pt x="344" y="19"/>
                  </a:lnTo>
                  <a:lnTo>
                    <a:pt x="314" y="24"/>
                  </a:lnTo>
                  <a:lnTo>
                    <a:pt x="284" y="27"/>
                  </a:lnTo>
                  <a:lnTo>
                    <a:pt x="256" y="28"/>
                  </a:lnTo>
                  <a:lnTo>
                    <a:pt x="231" y="29"/>
                  </a:lnTo>
                  <a:lnTo>
                    <a:pt x="211" y="30"/>
                  </a:lnTo>
                  <a:lnTo>
                    <a:pt x="191" y="29"/>
                  </a:lnTo>
                  <a:lnTo>
                    <a:pt x="166" y="28"/>
                  </a:lnTo>
                  <a:lnTo>
                    <a:pt x="138" y="27"/>
                  </a:lnTo>
                  <a:lnTo>
                    <a:pt x="108" y="24"/>
                  </a:lnTo>
                  <a:lnTo>
                    <a:pt x="78" y="19"/>
                  </a:lnTo>
                  <a:lnTo>
                    <a:pt x="49" y="15"/>
                  </a:lnTo>
                  <a:lnTo>
                    <a:pt x="35" y="12"/>
                  </a:lnTo>
                  <a:lnTo>
                    <a:pt x="22" y="8"/>
                  </a:lnTo>
                  <a:lnTo>
                    <a:pt x="1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502">
              <a:extLst>
                <a:ext uri="{FF2B5EF4-FFF2-40B4-BE49-F238E27FC236}">
                  <a16:creationId xmlns="" xmlns:a16="http://schemas.microsoft.com/office/drawing/2014/main" id="{9EF2D43E-6F75-4379-A648-B4A94A189A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574800"/>
              <a:ext cx="133350" cy="23813"/>
            </a:xfrm>
            <a:custGeom>
              <a:avLst/>
              <a:gdLst>
                <a:gd name="T0" fmla="*/ 0 w 421"/>
                <a:gd name="T1" fmla="*/ 0 h 75"/>
                <a:gd name="T2" fmla="*/ 0 w 421"/>
                <a:gd name="T3" fmla="*/ 42 h 75"/>
                <a:gd name="T4" fmla="*/ 8 w 421"/>
                <a:gd name="T5" fmla="*/ 48 h 75"/>
                <a:gd name="T6" fmla="*/ 22 w 421"/>
                <a:gd name="T7" fmla="*/ 53 h 75"/>
                <a:gd name="T8" fmla="*/ 43 w 421"/>
                <a:gd name="T9" fmla="*/ 58 h 75"/>
                <a:gd name="T10" fmla="*/ 67 w 421"/>
                <a:gd name="T11" fmla="*/ 64 h 75"/>
                <a:gd name="T12" fmla="*/ 97 w 421"/>
                <a:gd name="T13" fmla="*/ 68 h 75"/>
                <a:gd name="T14" fmla="*/ 130 w 421"/>
                <a:gd name="T15" fmla="*/ 72 h 75"/>
                <a:gd name="T16" fmla="*/ 169 w 421"/>
                <a:gd name="T17" fmla="*/ 74 h 75"/>
                <a:gd name="T18" fmla="*/ 211 w 421"/>
                <a:gd name="T19" fmla="*/ 75 h 75"/>
                <a:gd name="T20" fmla="*/ 253 w 421"/>
                <a:gd name="T21" fmla="*/ 74 h 75"/>
                <a:gd name="T22" fmla="*/ 290 w 421"/>
                <a:gd name="T23" fmla="*/ 72 h 75"/>
                <a:gd name="T24" fmla="*/ 325 w 421"/>
                <a:gd name="T25" fmla="*/ 68 h 75"/>
                <a:gd name="T26" fmla="*/ 355 w 421"/>
                <a:gd name="T27" fmla="*/ 64 h 75"/>
                <a:gd name="T28" fmla="*/ 379 w 421"/>
                <a:gd name="T29" fmla="*/ 58 h 75"/>
                <a:gd name="T30" fmla="*/ 399 w 421"/>
                <a:gd name="T31" fmla="*/ 53 h 75"/>
                <a:gd name="T32" fmla="*/ 414 w 421"/>
                <a:gd name="T33" fmla="*/ 48 h 75"/>
                <a:gd name="T34" fmla="*/ 421 w 421"/>
                <a:gd name="T35" fmla="*/ 42 h 75"/>
                <a:gd name="T36" fmla="*/ 421 w 421"/>
                <a:gd name="T37" fmla="*/ 0 h 75"/>
                <a:gd name="T38" fmla="*/ 410 w 421"/>
                <a:gd name="T39" fmla="*/ 5 h 75"/>
                <a:gd name="T40" fmla="*/ 399 w 421"/>
                <a:gd name="T41" fmla="*/ 9 h 75"/>
                <a:gd name="T42" fmla="*/ 386 w 421"/>
                <a:gd name="T43" fmla="*/ 12 h 75"/>
                <a:gd name="T44" fmla="*/ 373 w 421"/>
                <a:gd name="T45" fmla="*/ 15 h 75"/>
                <a:gd name="T46" fmla="*/ 344 w 421"/>
                <a:gd name="T47" fmla="*/ 21 h 75"/>
                <a:gd name="T48" fmla="*/ 314 w 421"/>
                <a:gd name="T49" fmla="*/ 24 h 75"/>
                <a:gd name="T50" fmla="*/ 284 w 421"/>
                <a:gd name="T51" fmla="*/ 27 h 75"/>
                <a:gd name="T52" fmla="*/ 256 w 421"/>
                <a:gd name="T53" fmla="*/ 29 h 75"/>
                <a:gd name="T54" fmla="*/ 231 w 421"/>
                <a:gd name="T55" fmla="*/ 30 h 75"/>
                <a:gd name="T56" fmla="*/ 211 w 421"/>
                <a:gd name="T57" fmla="*/ 30 h 75"/>
                <a:gd name="T58" fmla="*/ 191 w 421"/>
                <a:gd name="T59" fmla="*/ 30 h 75"/>
                <a:gd name="T60" fmla="*/ 166 w 421"/>
                <a:gd name="T61" fmla="*/ 29 h 75"/>
                <a:gd name="T62" fmla="*/ 138 w 421"/>
                <a:gd name="T63" fmla="*/ 27 h 75"/>
                <a:gd name="T64" fmla="*/ 108 w 421"/>
                <a:gd name="T65" fmla="*/ 24 h 75"/>
                <a:gd name="T66" fmla="*/ 78 w 421"/>
                <a:gd name="T67" fmla="*/ 21 h 75"/>
                <a:gd name="T68" fmla="*/ 49 w 421"/>
                <a:gd name="T69" fmla="*/ 15 h 75"/>
                <a:gd name="T70" fmla="*/ 35 w 421"/>
                <a:gd name="T71" fmla="*/ 12 h 75"/>
                <a:gd name="T72" fmla="*/ 22 w 421"/>
                <a:gd name="T73" fmla="*/ 9 h 75"/>
                <a:gd name="T74" fmla="*/ 10 w 421"/>
                <a:gd name="T75" fmla="*/ 5 h 75"/>
                <a:gd name="T76" fmla="*/ 0 w 421"/>
                <a:gd name="T77" fmla="*/ 1 h 75"/>
                <a:gd name="T78" fmla="*/ 0 w 421"/>
                <a:gd name="T79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21" h="75">
                  <a:moveTo>
                    <a:pt x="0" y="0"/>
                  </a:moveTo>
                  <a:lnTo>
                    <a:pt x="0" y="42"/>
                  </a:lnTo>
                  <a:lnTo>
                    <a:pt x="8" y="48"/>
                  </a:lnTo>
                  <a:lnTo>
                    <a:pt x="22" y="53"/>
                  </a:lnTo>
                  <a:lnTo>
                    <a:pt x="43" y="58"/>
                  </a:lnTo>
                  <a:lnTo>
                    <a:pt x="67" y="64"/>
                  </a:lnTo>
                  <a:lnTo>
                    <a:pt x="97" y="68"/>
                  </a:lnTo>
                  <a:lnTo>
                    <a:pt x="130" y="72"/>
                  </a:lnTo>
                  <a:lnTo>
                    <a:pt x="169" y="74"/>
                  </a:lnTo>
                  <a:lnTo>
                    <a:pt x="211" y="75"/>
                  </a:lnTo>
                  <a:lnTo>
                    <a:pt x="253" y="74"/>
                  </a:lnTo>
                  <a:lnTo>
                    <a:pt x="290" y="72"/>
                  </a:lnTo>
                  <a:lnTo>
                    <a:pt x="325" y="68"/>
                  </a:lnTo>
                  <a:lnTo>
                    <a:pt x="355" y="64"/>
                  </a:lnTo>
                  <a:lnTo>
                    <a:pt x="379" y="58"/>
                  </a:lnTo>
                  <a:lnTo>
                    <a:pt x="399" y="53"/>
                  </a:lnTo>
                  <a:lnTo>
                    <a:pt x="414" y="48"/>
                  </a:lnTo>
                  <a:lnTo>
                    <a:pt x="421" y="42"/>
                  </a:lnTo>
                  <a:lnTo>
                    <a:pt x="421" y="0"/>
                  </a:lnTo>
                  <a:lnTo>
                    <a:pt x="410" y="5"/>
                  </a:lnTo>
                  <a:lnTo>
                    <a:pt x="399" y="9"/>
                  </a:lnTo>
                  <a:lnTo>
                    <a:pt x="386" y="12"/>
                  </a:lnTo>
                  <a:lnTo>
                    <a:pt x="373" y="15"/>
                  </a:lnTo>
                  <a:lnTo>
                    <a:pt x="344" y="21"/>
                  </a:lnTo>
                  <a:lnTo>
                    <a:pt x="314" y="24"/>
                  </a:lnTo>
                  <a:lnTo>
                    <a:pt x="284" y="27"/>
                  </a:lnTo>
                  <a:lnTo>
                    <a:pt x="256" y="29"/>
                  </a:lnTo>
                  <a:lnTo>
                    <a:pt x="231" y="30"/>
                  </a:lnTo>
                  <a:lnTo>
                    <a:pt x="211" y="30"/>
                  </a:lnTo>
                  <a:lnTo>
                    <a:pt x="191" y="30"/>
                  </a:lnTo>
                  <a:lnTo>
                    <a:pt x="166" y="29"/>
                  </a:lnTo>
                  <a:lnTo>
                    <a:pt x="138" y="27"/>
                  </a:lnTo>
                  <a:lnTo>
                    <a:pt x="108" y="24"/>
                  </a:lnTo>
                  <a:lnTo>
                    <a:pt x="78" y="21"/>
                  </a:lnTo>
                  <a:lnTo>
                    <a:pt x="49" y="15"/>
                  </a:lnTo>
                  <a:lnTo>
                    <a:pt x="35" y="12"/>
                  </a:lnTo>
                  <a:lnTo>
                    <a:pt x="22" y="9"/>
                  </a:lnTo>
                  <a:lnTo>
                    <a:pt x="10" y="5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503">
              <a:extLst>
                <a:ext uri="{FF2B5EF4-FFF2-40B4-BE49-F238E27FC236}">
                  <a16:creationId xmlns="" xmlns:a16="http://schemas.microsoft.com/office/drawing/2014/main" id="{4C49F13E-99B5-4B8B-9711-EBFA1A48CF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550988"/>
              <a:ext cx="133350" cy="23813"/>
            </a:xfrm>
            <a:custGeom>
              <a:avLst/>
              <a:gdLst>
                <a:gd name="T0" fmla="*/ 0 w 421"/>
                <a:gd name="T1" fmla="*/ 0 h 75"/>
                <a:gd name="T2" fmla="*/ 0 w 421"/>
                <a:gd name="T3" fmla="*/ 42 h 75"/>
                <a:gd name="T4" fmla="*/ 8 w 421"/>
                <a:gd name="T5" fmla="*/ 47 h 75"/>
                <a:gd name="T6" fmla="*/ 22 w 421"/>
                <a:gd name="T7" fmla="*/ 53 h 75"/>
                <a:gd name="T8" fmla="*/ 43 w 421"/>
                <a:gd name="T9" fmla="*/ 58 h 75"/>
                <a:gd name="T10" fmla="*/ 67 w 421"/>
                <a:gd name="T11" fmla="*/ 64 h 75"/>
                <a:gd name="T12" fmla="*/ 97 w 421"/>
                <a:gd name="T13" fmla="*/ 68 h 75"/>
                <a:gd name="T14" fmla="*/ 130 w 421"/>
                <a:gd name="T15" fmla="*/ 72 h 75"/>
                <a:gd name="T16" fmla="*/ 169 w 421"/>
                <a:gd name="T17" fmla="*/ 74 h 75"/>
                <a:gd name="T18" fmla="*/ 211 w 421"/>
                <a:gd name="T19" fmla="*/ 75 h 75"/>
                <a:gd name="T20" fmla="*/ 253 w 421"/>
                <a:gd name="T21" fmla="*/ 74 h 75"/>
                <a:gd name="T22" fmla="*/ 290 w 421"/>
                <a:gd name="T23" fmla="*/ 72 h 75"/>
                <a:gd name="T24" fmla="*/ 325 w 421"/>
                <a:gd name="T25" fmla="*/ 68 h 75"/>
                <a:gd name="T26" fmla="*/ 355 w 421"/>
                <a:gd name="T27" fmla="*/ 64 h 75"/>
                <a:gd name="T28" fmla="*/ 379 w 421"/>
                <a:gd name="T29" fmla="*/ 58 h 75"/>
                <a:gd name="T30" fmla="*/ 399 w 421"/>
                <a:gd name="T31" fmla="*/ 53 h 75"/>
                <a:gd name="T32" fmla="*/ 414 w 421"/>
                <a:gd name="T33" fmla="*/ 47 h 75"/>
                <a:gd name="T34" fmla="*/ 421 w 421"/>
                <a:gd name="T35" fmla="*/ 42 h 75"/>
                <a:gd name="T36" fmla="*/ 421 w 421"/>
                <a:gd name="T37" fmla="*/ 0 h 75"/>
                <a:gd name="T38" fmla="*/ 410 w 421"/>
                <a:gd name="T39" fmla="*/ 5 h 75"/>
                <a:gd name="T40" fmla="*/ 399 w 421"/>
                <a:gd name="T41" fmla="*/ 9 h 75"/>
                <a:gd name="T42" fmla="*/ 386 w 421"/>
                <a:gd name="T43" fmla="*/ 12 h 75"/>
                <a:gd name="T44" fmla="*/ 373 w 421"/>
                <a:gd name="T45" fmla="*/ 15 h 75"/>
                <a:gd name="T46" fmla="*/ 344 w 421"/>
                <a:gd name="T47" fmla="*/ 21 h 75"/>
                <a:gd name="T48" fmla="*/ 314 w 421"/>
                <a:gd name="T49" fmla="*/ 24 h 75"/>
                <a:gd name="T50" fmla="*/ 284 w 421"/>
                <a:gd name="T51" fmla="*/ 27 h 75"/>
                <a:gd name="T52" fmla="*/ 256 w 421"/>
                <a:gd name="T53" fmla="*/ 29 h 75"/>
                <a:gd name="T54" fmla="*/ 231 w 421"/>
                <a:gd name="T55" fmla="*/ 30 h 75"/>
                <a:gd name="T56" fmla="*/ 211 w 421"/>
                <a:gd name="T57" fmla="*/ 30 h 75"/>
                <a:gd name="T58" fmla="*/ 191 w 421"/>
                <a:gd name="T59" fmla="*/ 30 h 75"/>
                <a:gd name="T60" fmla="*/ 166 w 421"/>
                <a:gd name="T61" fmla="*/ 29 h 75"/>
                <a:gd name="T62" fmla="*/ 138 w 421"/>
                <a:gd name="T63" fmla="*/ 27 h 75"/>
                <a:gd name="T64" fmla="*/ 108 w 421"/>
                <a:gd name="T65" fmla="*/ 24 h 75"/>
                <a:gd name="T66" fmla="*/ 78 w 421"/>
                <a:gd name="T67" fmla="*/ 21 h 75"/>
                <a:gd name="T68" fmla="*/ 49 w 421"/>
                <a:gd name="T69" fmla="*/ 15 h 75"/>
                <a:gd name="T70" fmla="*/ 35 w 421"/>
                <a:gd name="T71" fmla="*/ 12 h 75"/>
                <a:gd name="T72" fmla="*/ 22 w 421"/>
                <a:gd name="T73" fmla="*/ 9 h 75"/>
                <a:gd name="T74" fmla="*/ 10 w 421"/>
                <a:gd name="T75" fmla="*/ 5 h 75"/>
                <a:gd name="T76" fmla="*/ 0 w 421"/>
                <a:gd name="T7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21" h="75">
                  <a:moveTo>
                    <a:pt x="0" y="0"/>
                  </a:moveTo>
                  <a:lnTo>
                    <a:pt x="0" y="42"/>
                  </a:lnTo>
                  <a:lnTo>
                    <a:pt x="8" y="47"/>
                  </a:lnTo>
                  <a:lnTo>
                    <a:pt x="22" y="53"/>
                  </a:lnTo>
                  <a:lnTo>
                    <a:pt x="43" y="58"/>
                  </a:lnTo>
                  <a:lnTo>
                    <a:pt x="67" y="64"/>
                  </a:lnTo>
                  <a:lnTo>
                    <a:pt x="97" y="68"/>
                  </a:lnTo>
                  <a:lnTo>
                    <a:pt x="130" y="72"/>
                  </a:lnTo>
                  <a:lnTo>
                    <a:pt x="169" y="74"/>
                  </a:lnTo>
                  <a:lnTo>
                    <a:pt x="211" y="75"/>
                  </a:lnTo>
                  <a:lnTo>
                    <a:pt x="253" y="74"/>
                  </a:lnTo>
                  <a:lnTo>
                    <a:pt x="290" y="72"/>
                  </a:lnTo>
                  <a:lnTo>
                    <a:pt x="325" y="68"/>
                  </a:lnTo>
                  <a:lnTo>
                    <a:pt x="355" y="64"/>
                  </a:lnTo>
                  <a:lnTo>
                    <a:pt x="379" y="58"/>
                  </a:lnTo>
                  <a:lnTo>
                    <a:pt x="399" y="53"/>
                  </a:lnTo>
                  <a:lnTo>
                    <a:pt x="414" y="47"/>
                  </a:lnTo>
                  <a:lnTo>
                    <a:pt x="421" y="42"/>
                  </a:lnTo>
                  <a:lnTo>
                    <a:pt x="421" y="0"/>
                  </a:lnTo>
                  <a:lnTo>
                    <a:pt x="410" y="5"/>
                  </a:lnTo>
                  <a:lnTo>
                    <a:pt x="399" y="9"/>
                  </a:lnTo>
                  <a:lnTo>
                    <a:pt x="386" y="12"/>
                  </a:lnTo>
                  <a:lnTo>
                    <a:pt x="373" y="15"/>
                  </a:lnTo>
                  <a:lnTo>
                    <a:pt x="344" y="21"/>
                  </a:lnTo>
                  <a:lnTo>
                    <a:pt x="314" y="24"/>
                  </a:lnTo>
                  <a:lnTo>
                    <a:pt x="284" y="27"/>
                  </a:lnTo>
                  <a:lnTo>
                    <a:pt x="256" y="29"/>
                  </a:lnTo>
                  <a:lnTo>
                    <a:pt x="231" y="30"/>
                  </a:lnTo>
                  <a:lnTo>
                    <a:pt x="211" y="30"/>
                  </a:lnTo>
                  <a:lnTo>
                    <a:pt x="191" y="30"/>
                  </a:lnTo>
                  <a:lnTo>
                    <a:pt x="166" y="29"/>
                  </a:lnTo>
                  <a:lnTo>
                    <a:pt x="138" y="27"/>
                  </a:lnTo>
                  <a:lnTo>
                    <a:pt x="108" y="24"/>
                  </a:lnTo>
                  <a:lnTo>
                    <a:pt x="78" y="21"/>
                  </a:lnTo>
                  <a:lnTo>
                    <a:pt x="49" y="15"/>
                  </a:lnTo>
                  <a:lnTo>
                    <a:pt x="35" y="12"/>
                  </a:lnTo>
                  <a:lnTo>
                    <a:pt x="22" y="9"/>
                  </a:lnTo>
                  <a:lnTo>
                    <a:pt x="10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504">
              <a:extLst>
                <a:ext uri="{FF2B5EF4-FFF2-40B4-BE49-F238E27FC236}">
                  <a16:creationId xmlns="" xmlns:a16="http://schemas.microsoft.com/office/drawing/2014/main" id="{85EE44D3-C328-4C63-B472-1414D8AB80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025" y="1527175"/>
              <a:ext cx="133350" cy="23813"/>
            </a:xfrm>
            <a:custGeom>
              <a:avLst/>
              <a:gdLst>
                <a:gd name="T0" fmla="*/ 0 w 421"/>
                <a:gd name="T1" fmla="*/ 0 h 75"/>
                <a:gd name="T2" fmla="*/ 0 w 421"/>
                <a:gd name="T3" fmla="*/ 42 h 75"/>
                <a:gd name="T4" fmla="*/ 8 w 421"/>
                <a:gd name="T5" fmla="*/ 46 h 75"/>
                <a:gd name="T6" fmla="*/ 22 w 421"/>
                <a:gd name="T7" fmla="*/ 52 h 75"/>
                <a:gd name="T8" fmla="*/ 43 w 421"/>
                <a:gd name="T9" fmla="*/ 58 h 75"/>
                <a:gd name="T10" fmla="*/ 67 w 421"/>
                <a:gd name="T11" fmla="*/ 63 h 75"/>
                <a:gd name="T12" fmla="*/ 97 w 421"/>
                <a:gd name="T13" fmla="*/ 68 h 75"/>
                <a:gd name="T14" fmla="*/ 130 w 421"/>
                <a:gd name="T15" fmla="*/ 72 h 75"/>
                <a:gd name="T16" fmla="*/ 169 w 421"/>
                <a:gd name="T17" fmla="*/ 74 h 75"/>
                <a:gd name="T18" fmla="*/ 211 w 421"/>
                <a:gd name="T19" fmla="*/ 75 h 75"/>
                <a:gd name="T20" fmla="*/ 253 w 421"/>
                <a:gd name="T21" fmla="*/ 74 h 75"/>
                <a:gd name="T22" fmla="*/ 290 w 421"/>
                <a:gd name="T23" fmla="*/ 72 h 75"/>
                <a:gd name="T24" fmla="*/ 325 w 421"/>
                <a:gd name="T25" fmla="*/ 68 h 75"/>
                <a:gd name="T26" fmla="*/ 355 w 421"/>
                <a:gd name="T27" fmla="*/ 63 h 75"/>
                <a:gd name="T28" fmla="*/ 379 w 421"/>
                <a:gd name="T29" fmla="*/ 58 h 75"/>
                <a:gd name="T30" fmla="*/ 399 w 421"/>
                <a:gd name="T31" fmla="*/ 52 h 75"/>
                <a:gd name="T32" fmla="*/ 414 w 421"/>
                <a:gd name="T33" fmla="*/ 47 h 75"/>
                <a:gd name="T34" fmla="*/ 421 w 421"/>
                <a:gd name="T35" fmla="*/ 42 h 75"/>
                <a:gd name="T36" fmla="*/ 421 w 421"/>
                <a:gd name="T37" fmla="*/ 0 h 75"/>
                <a:gd name="T38" fmla="*/ 410 w 421"/>
                <a:gd name="T39" fmla="*/ 4 h 75"/>
                <a:gd name="T40" fmla="*/ 399 w 421"/>
                <a:gd name="T41" fmla="*/ 9 h 75"/>
                <a:gd name="T42" fmla="*/ 386 w 421"/>
                <a:gd name="T43" fmla="*/ 12 h 75"/>
                <a:gd name="T44" fmla="*/ 373 w 421"/>
                <a:gd name="T45" fmla="*/ 15 h 75"/>
                <a:gd name="T46" fmla="*/ 344 w 421"/>
                <a:gd name="T47" fmla="*/ 19 h 75"/>
                <a:gd name="T48" fmla="*/ 314 w 421"/>
                <a:gd name="T49" fmla="*/ 24 h 75"/>
                <a:gd name="T50" fmla="*/ 284 w 421"/>
                <a:gd name="T51" fmla="*/ 27 h 75"/>
                <a:gd name="T52" fmla="*/ 256 w 421"/>
                <a:gd name="T53" fmla="*/ 29 h 75"/>
                <a:gd name="T54" fmla="*/ 231 w 421"/>
                <a:gd name="T55" fmla="*/ 29 h 75"/>
                <a:gd name="T56" fmla="*/ 211 w 421"/>
                <a:gd name="T57" fmla="*/ 30 h 75"/>
                <a:gd name="T58" fmla="*/ 191 w 421"/>
                <a:gd name="T59" fmla="*/ 29 h 75"/>
                <a:gd name="T60" fmla="*/ 166 w 421"/>
                <a:gd name="T61" fmla="*/ 28 h 75"/>
                <a:gd name="T62" fmla="*/ 138 w 421"/>
                <a:gd name="T63" fmla="*/ 27 h 75"/>
                <a:gd name="T64" fmla="*/ 108 w 421"/>
                <a:gd name="T65" fmla="*/ 24 h 75"/>
                <a:gd name="T66" fmla="*/ 78 w 421"/>
                <a:gd name="T67" fmla="*/ 19 h 75"/>
                <a:gd name="T68" fmla="*/ 49 w 421"/>
                <a:gd name="T69" fmla="*/ 15 h 75"/>
                <a:gd name="T70" fmla="*/ 35 w 421"/>
                <a:gd name="T71" fmla="*/ 12 h 75"/>
                <a:gd name="T72" fmla="*/ 22 w 421"/>
                <a:gd name="T73" fmla="*/ 9 h 75"/>
                <a:gd name="T74" fmla="*/ 10 w 421"/>
                <a:gd name="T75" fmla="*/ 4 h 75"/>
                <a:gd name="T76" fmla="*/ 0 w 421"/>
                <a:gd name="T7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21" h="75">
                  <a:moveTo>
                    <a:pt x="0" y="0"/>
                  </a:moveTo>
                  <a:lnTo>
                    <a:pt x="0" y="42"/>
                  </a:lnTo>
                  <a:lnTo>
                    <a:pt x="8" y="46"/>
                  </a:lnTo>
                  <a:lnTo>
                    <a:pt x="22" y="52"/>
                  </a:lnTo>
                  <a:lnTo>
                    <a:pt x="43" y="58"/>
                  </a:lnTo>
                  <a:lnTo>
                    <a:pt x="67" y="63"/>
                  </a:lnTo>
                  <a:lnTo>
                    <a:pt x="97" y="68"/>
                  </a:lnTo>
                  <a:lnTo>
                    <a:pt x="130" y="72"/>
                  </a:lnTo>
                  <a:lnTo>
                    <a:pt x="169" y="74"/>
                  </a:lnTo>
                  <a:lnTo>
                    <a:pt x="211" y="75"/>
                  </a:lnTo>
                  <a:lnTo>
                    <a:pt x="253" y="74"/>
                  </a:lnTo>
                  <a:lnTo>
                    <a:pt x="290" y="72"/>
                  </a:lnTo>
                  <a:lnTo>
                    <a:pt x="325" y="68"/>
                  </a:lnTo>
                  <a:lnTo>
                    <a:pt x="355" y="63"/>
                  </a:lnTo>
                  <a:lnTo>
                    <a:pt x="379" y="58"/>
                  </a:lnTo>
                  <a:lnTo>
                    <a:pt x="399" y="52"/>
                  </a:lnTo>
                  <a:lnTo>
                    <a:pt x="414" y="47"/>
                  </a:lnTo>
                  <a:lnTo>
                    <a:pt x="421" y="42"/>
                  </a:lnTo>
                  <a:lnTo>
                    <a:pt x="421" y="0"/>
                  </a:lnTo>
                  <a:lnTo>
                    <a:pt x="410" y="4"/>
                  </a:lnTo>
                  <a:lnTo>
                    <a:pt x="399" y="9"/>
                  </a:lnTo>
                  <a:lnTo>
                    <a:pt x="386" y="12"/>
                  </a:lnTo>
                  <a:lnTo>
                    <a:pt x="373" y="15"/>
                  </a:lnTo>
                  <a:lnTo>
                    <a:pt x="344" y="19"/>
                  </a:lnTo>
                  <a:lnTo>
                    <a:pt x="314" y="24"/>
                  </a:lnTo>
                  <a:lnTo>
                    <a:pt x="284" y="27"/>
                  </a:lnTo>
                  <a:lnTo>
                    <a:pt x="256" y="29"/>
                  </a:lnTo>
                  <a:lnTo>
                    <a:pt x="231" y="29"/>
                  </a:lnTo>
                  <a:lnTo>
                    <a:pt x="211" y="30"/>
                  </a:lnTo>
                  <a:lnTo>
                    <a:pt x="191" y="29"/>
                  </a:lnTo>
                  <a:lnTo>
                    <a:pt x="166" y="28"/>
                  </a:lnTo>
                  <a:lnTo>
                    <a:pt x="138" y="27"/>
                  </a:lnTo>
                  <a:lnTo>
                    <a:pt x="108" y="24"/>
                  </a:lnTo>
                  <a:lnTo>
                    <a:pt x="78" y="19"/>
                  </a:lnTo>
                  <a:lnTo>
                    <a:pt x="49" y="15"/>
                  </a:lnTo>
                  <a:lnTo>
                    <a:pt x="35" y="12"/>
                  </a:lnTo>
                  <a:lnTo>
                    <a:pt x="22" y="9"/>
                  </a:lnTo>
                  <a:lnTo>
                    <a:pt x="10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7" name="Group 136">
            <a:extLst>
              <a:ext uri="{FF2B5EF4-FFF2-40B4-BE49-F238E27FC236}">
                <a16:creationId xmlns="" xmlns:a16="http://schemas.microsoft.com/office/drawing/2014/main" id="{9A8A7B6C-BFA5-4CBD-9BDD-8DF21361550D}"/>
              </a:ext>
            </a:extLst>
          </p:cNvPr>
          <p:cNvGrpSpPr/>
          <p:nvPr/>
        </p:nvGrpSpPr>
        <p:grpSpPr>
          <a:xfrm>
            <a:off x="5952331" y="5640436"/>
            <a:ext cx="287338" cy="249238"/>
            <a:chOff x="2598738" y="2530475"/>
            <a:chExt cx="287338" cy="249238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38" name="Freeform 527">
              <a:extLst>
                <a:ext uri="{FF2B5EF4-FFF2-40B4-BE49-F238E27FC236}">
                  <a16:creationId xmlns="" xmlns:a16="http://schemas.microsoft.com/office/drawing/2014/main" id="{AAE86534-92A6-4200-8818-C0768487D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5888" y="2625725"/>
              <a:ext cx="123825" cy="134938"/>
            </a:xfrm>
            <a:custGeom>
              <a:avLst/>
              <a:gdLst>
                <a:gd name="T0" fmla="*/ 187 w 391"/>
                <a:gd name="T1" fmla="*/ 0 h 421"/>
                <a:gd name="T2" fmla="*/ 172 w 391"/>
                <a:gd name="T3" fmla="*/ 19 h 421"/>
                <a:gd name="T4" fmla="*/ 155 w 391"/>
                <a:gd name="T5" fmla="*/ 36 h 421"/>
                <a:gd name="T6" fmla="*/ 135 w 391"/>
                <a:gd name="T7" fmla="*/ 52 h 421"/>
                <a:gd name="T8" fmla="*/ 113 w 391"/>
                <a:gd name="T9" fmla="*/ 65 h 421"/>
                <a:gd name="T10" fmla="*/ 91 w 391"/>
                <a:gd name="T11" fmla="*/ 76 h 421"/>
                <a:gd name="T12" fmla="*/ 67 w 391"/>
                <a:gd name="T13" fmla="*/ 83 h 421"/>
                <a:gd name="T14" fmla="*/ 41 w 391"/>
                <a:gd name="T15" fmla="*/ 89 h 421"/>
                <a:gd name="T16" fmla="*/ 15 w 391"/>
                <a:gd name="T17" fmla="*/ 90 h 421"/>
                <a:gd name="T18" fmla="*/ 0 w 391"/>
                <a:gd name="T19" fmla="*/ 89 h 421"/>
                <a:gd name="T20" fmla="*/ 1 w 391"/>
                <a:gd name="T21" fmla="*/ 410 h 421"/>
                <a:gd name="T22" fmla="*/ 3 w 391"/>
                <a:gd name="T23" fmla="*/ 415 h 421"/>
                <a:gd name="T24" fmla="*/ 6 w 391"/>
                <a:gd name="T25" fmla="*/ 418 h 421"/>
                <a:gd name="T26" fmla="*/ 11 w 391"/>
                <a:gd name="T27" fmla="*/ 421 h 421"/>
                <a:gd name="T28" fmla="*/ 77 w 391"/>
                <a:gd name="T29" fmla="*/ 421 h 421"/>
                <a:gd name="T30" fmla="*/ 75 w 391"/>
                <a:gd name="T31" fmla="*/ 406 h 421"/>
                <a:gd name="T32" fmla="*/ 77 w 391"/>
                <a:gd name="T33" fmla="*/ 385 h 421"/>
                <a:gd name="T34" fmla="*/ 83 w 391"/>
                <a:gd name="T35" fmla="*/ 366 h 421"/>
                <a:gd name="T36" fmla="*/ 93 w 391"/>
                <a:gd name="T37" fmla="*/ 347 h 421"/>
                <a:gd name="T38" fmla="*/ 106 w 391"/>
                <a:gd name="T39" fmla="*/ 331 h 421"/>
                <a:gd name="T40" fmla="*/ 122 w 391"/>
                <a:gd name="T41" fmla="*/ 318 h 421"/>
                <a:gd name="T42" fmla="*/ 139 w 391"/>
                <a:gd name="T43" fmla="*/ 309 h 421"/>
                <a:gd name="T44" fmla="*/ 159 w 391"/>
                <a:gd name="T45" fmla="*/ 303 h 421"/>
                <a:gd name="T46" fmla="*/ 181 w 391"/>
                <a:gd name="T47" fmla="*/ 301 h 421"/>
                <a:gd name="T48" fmla="*/ 201 w 391"/>
                <a:gd name="T49" fmla="*/ 303 h 421"/>
                <a:gd name="T50" fmla="*/ 222 w 391"/>
                <a:gd name="T51" fmla="*/ 309 h 421"/>
                <a:gd name="T52" fmla="*/ 240 w 391"/>
                <a:gd name="T53" fmla="*/ 318 h 421"/>
                <a:gd name="T54" fmla="*/ 255 w 391"/>
                <a:gd name="T55" fmla="*/ 331 h 421"/>
                <a:gd name="T56" fmla="*/ 268 w 391"/>
                <a:gd name="T57" fmla="*/ 347 h 421"/>
                <a:gd name="T58" fmla="*/ 277 w 391"/>
                <a:gd name="T59" fmla="*/ 366 h 421"/>
                <a:gd name="T60" fmla="*/ 284 w 391"/>
                <a:gd name="T61" fmla="*/ 385 h 421"/>
                <a:gd name="T62" fmla="*/ 286 w 391"/>
                <a:gd name="T63" fmla="*/ 406 h 421"/>
                <a:gd name="T64" fmla="*/ 285 w 391"/>
                <a:gd name="T65" fmla="*/ 421 h 421"/>
                <a:gd name="T66" fmla="*/ 379 w 391"/>
                <a:gd name="T67" fmla="*/ 420 h 421"/>
                <a:gd name="T68" fmla="*/ 385 w 391"/>
                <a:gd name="T69" fmla="*/ 418 h 421"/>
                <a:gd name="T70" fmla="*/ 389 w 391"/>
                <a:gd name="T71" fmla="*/ 415 h 421"/>
                <a:gd name="T72" fmla="*/ 391 w 391"/>
                <a:gd name="T73" fmla="*/ 410 h 421"/>
                <a:gd name="T74" fmla="*/ 391 w 391"/>
                <a:gd name="T75" fmla="*/ 15 h 421"/>
                <a:gd name="T76" fmla="*/ 390 w 391"/>
                <a:gd name="T77" fmla="*/ 8 h 421"/>
                <a:gd name="T78" fmla="*/ 387 w 391"/>
                <a:gd name="T79" fmla="*/ 4 h 421"/>
                <a:gd name="T80" fmla="*/ 382 w 391"/>
                <a:gd name="T81" fmla="*/ 1 h 421"/>
                <a:gd name="T82" fmla="*/ 376 w 391"/>
                <a:gd name="T83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1" h="421">
                  <a:moveTo>
                    <a:pt x="376" y="0"/>
                  </a:moveTo>
                  <a:lnTo>
                    <a:pt x="187" y="0"/>
                  </a:lnTo>
                  <a:lnTo>
                    <a:pt x="180" y="9"/>
                  </a:lnTo>
                  <a:lnTo>
                    <a:pt x="172" y="19"/>
                  </a:lnTo>
                  <a:lnTo>
                    <a:pt x="164" y="28"/>
                  </a:lnTo>
                  <a:lnTo>
                    <a:pt x="155" y="36"/>
                  </a:lnTo>
                  <a:lnTo>
                    <a:pt x="145" y="45"/>
                  </a:lnTo>
                  <a:lnTo>
                    <a:pt x="135" y="52"/>
                  </a:lnTo>
                  <a:lnTo>
                    <a:pt x="125" y="59"/>
                  </a:lnTo>
                  <a:lnTo>
                    <a:pt x="113" y="65"/>
                  </a:lnTo>
                  <a:lnTo>
                    <a:pt x="103" y="71"/>
                  </a:lnTo>
                  <a:lnTo>
                    <a:pt x="91" y="76"/>
                  </a:lnTo>
                  <a:lnTo>
                    <a:pt x="79" y="80"/>
                  </a:lnTo>
                  <a:lnTo>
                    <a:pt x="67" y="83"/>
                  </a:lnTo>
                  <a:lnTo>
                    <a:pt x="54" y="87"/>
                  </a:lnTo>
                  <a:lnTo>
                    <a:pt x="41" y="89"/>
                  </a:lnTo>
                  <a:lnTo>
                    <a:pt x="29" y="90"/>
                  </a:lnTo>
                  <a:lnTo>
                    <a:pt x="15" y="90"/>
                  </a:lnTo>
                  <a:lnTo>
                    <a:pt x="7" y="90"/>
                  </a:lnTo>
                  <a:lnTo>
                    <a:pt x="0" y="89"/>
                  </a:lnTo>
                  <a:lnTo>
                    <a:pt x="0" y="406"/>
                  </a:lnTo>
                  <a:lnTo>
                    <a:pt x="1" y="410"/>
                  </a:lnTo>
                  <a:lnTo>
                    <a:pt x="1" y="412"/>
                  </a:lnTo>
                  <a:lnTo>
                    <a:pt x="3" y="415"/>
                  </a:lnTo>
                  <a:lnTo>
                    <a:pt x="4" y="417"/>
                  </a:lnTo>
                  <a:lnTo>
                    <a:pt x="6" y="418"/>
                  </a:lnTo>
                  <a:lnTo>
                    <a:pt x="9" y="420"/>
                  </a:lnTo>
                  <a:lnTo>
                    <a:pt x="11" y="421"/>
                  </a:lnTo>
                  <a:lnTo>
                    <a:pt x="15" y="421"/>
                  </a:lnTo>
                  <a:lnTo>
                    <a:pt x="77" y="421"/>
                  </a:lnTo>
                  <a:lnTo>
                    <a:pt x="76" y="414"/>
                  </a:lnTo>
                  <a:lnTo>
                    <a:pt x="75" y="406"/>
                  </a:lnTo>
                  <a:lnTo>
                    <a:pt x="76" y="396"/>
                  </a:lnTo>
                  <a:lnTo>
                    <a:pt x="77" y="385"/>
                  </a:lnTo>
                  <a:lnTo>
                    <a:pt x="80" y="375"/>
                  </a:lnTo>
                  <a:lnTo>
                    <a:pt x="83" y="366"/>
                  </a:lnTo>
                  <a:lnTo>
                    <a:pt x="88" y="356"/>
                  </a:lnTo>
                  <a:lnTo>
                    <a:pt x="93" y="347"/>
                  </a:lnTo>
                  <a:lnTo>
                    <a:pt x="99" y="339"/>
                  </a:lnTo>
                  <a:lnTo>
                    <a:pt x="106" y="331"/>
                  </a:lnTo>
                  <a:lnTo>
                    <a:pt x="113" y="325"/>
                  </a:lnTo>
                  <a:lnTo>
                    <a:pt x="122" y="318"/>
                  </a:lnTo>
                  <a:lnTo>
                    <a:pt x="130" y="313"/>
                  </a:lnTo>
                  <a:lnTo>
                    <a:pt x="139" y="309"/>
                  </a:lnTo>
                  <a:lnTo>
                    <a:pt x="150" y="305"/>
                  </a:lnTo>
                  <a:lnTo>
                    <a:pt x="159" y="303"/>
                  </a:lnTo>
                  <a:lnTo>
                    <a:pt x="170" y="301"/>
                  </a:lnTo>
                  <a:lnTo>
                    <a:pt x="181" y="301"/>
                  </a:lnTo>
                  <a:lnTo>
                    <a:pt x="192" y="301"/>
                  </a:lnTo>
                  <a:lnTo>
                    <a:pt x="201" y="303"/>
                  </a:lnTo>
                  <a:lnTo>
                    <a:pt x="212" y="305"/>
                  </a:lnTo>
                  <a:lnTo>
                    <a:pt x="222" y="309"/>
                  </a:lnTo>
                  <a:lnTo>
                    <a:pt x="230" y="313"/>
                  </a:lnTo>
                  <a:lnTo>
                    <a:pt x="240" y="318"/>
                  </a:lnTo>
                  <a:lnTo>
                    <a:pt x="247" y="325"/>
                  </a:lnTo>
                  <a:lnTo>
                    <a:pt x="255" y="331"/>
                  </a:lnTo>
                  <a:lnTo>
                    <a:pt x="261" y="339"/>
                  </a:lnTo>
                  <a:lnTo>
                    <a:pt x="268" y="347"/>
                  </a:lnTo>
                  <a:lnTo>
                    <a:pt x="273" y="356"/>
                  </a:lnTo>
                  <a:lnTo>
                    <a:pt x="277" y="366"/>
                  </a:lnTo>
                  <a:lnTo>
                    <a:pt x="282" y="375"/>
                  </a:lnTo>
                  <a:lnTo>
                    <a:pt x="284" y="385"/>
                  </a:lnTo>
                  <a:lnTo>
                    <a:pt x="285" y="396"/>
                  </a:lnTo>
                  <a:lnTo>
                    <a:pt x="286" y="406"/>
                  </a:lnTo>
                  <a:lnTo>
                    <a:pt x="286" y="414"/>
                  </a:lnTo>
                  <a:lnTo>
                    <a:pt x="285" y="421"/>
                  </a:lnTo>
                  <a:lnTo>
                    <a:pt x="376" y="421"/>
                  </a:lnTo>
                  <a:lnTo>
                    <a:pt x="379" y="420"/>
                  </a:lnTo>
                  <a:lnTo>
                    <a:pt x="382" y="420"/>
                  </a:lnTo>
                  <a:lnTo>
                    <a:pt x="385" y="418"/>
                  </a:lnTo>
                  <a:lnTo>
                    <a:pt x="387" y="417"/>
                  </a:lnTo>
                  <a:lnTo>
                    <a:pt x="389" y="415"/>
                  </a:lnTo>
                  <a:lnTo>
                    <a:pt x="390" y="412"/>
                  </a:lnTo>
                  <a:lnTo>
                    <a:pt x="391" y="410"/>
                  </a:lnTo>
                  <a:lnTo>
                    <a:pt x="391" y="406"/>
                  </a:lnTo>
                  <a:lnTo>
                    <a:pt x="391" y="15"/>
                  </a:lnTo>
                  <a:lnTo>
                    <a:pt x="391" y="12"/>
                  </a:lnTo>
                  <a:lnTo>
                    <a:pt x="390" y="8"/>
                  </a:lnTo>
                  <a:lnTo>
                    <a:pt x="389" y="6"/>
                  </a:lnTo>
                  <a:lnTo>
                    <a:pt x="387" y="4"/>
                  </a:lnTo>
                  <a:lnTo>
                    <a:pt x="385" y="2"/>
                  </a:lnTo>
                  <a:lnTo>
                    <a:pt x="382" y="1"/>
                  </a:lnTo>
                  <a:lnTo>
                    <a:pt x="379" y="0"/>
                  </a:lnTo>
                  <a:lnTo>
                    <a:pt x="376" y="0"/>
                  </a:lnTo>
                  <a:lnTo>
                    <a:pt x="37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528">
              <a:extLst>
                <a:ext uri="{FF2B5EF4-FFF2-40B4-BE49-F238E27FC236}">
                  <a16:creationId xmlns="" xmlns:a16="http://schemas.microsoft.com/office/drawing/2014/main" id="{651D5BAA-1B11-4E1E-A2FB-C2F0F2ABC3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8738" y="2692400"/>
              <a:ext cx="47625" cy="9525"/>
            </a:xfrm>
            <a:custGeom>
              <a:avLst/>
              <a:gdLst>
                <a:gd name="T0" fmla="*/ 136 w 151"/>
                <a:gd name="T1" fmla="*/ 0 h 30"/>
                <a:gd name="T2" fmla="*/ 15 w 151"/>
                <a:gd name="T3" fmla="*/ 0 h 30"/>
                <a:gd name="T4" fmla="*/ 12 w 151"/>
                <a:gd name="T5" fmla="*/ 1 h 30"/>
                <a:gd name="T6" fmla="*/ 9 w 151"/>
                <a:gd name="T7" fmla="*/ 1 h 30"/>
                <a:gd name="T8" fmla="*/ 7 w 151"/>
                <a:gd name="T9" fmla="*/ 3 h 30"/>
                <a:gd name="T10" fmla="*/ 5 w 151"/>
                <a:gd name="T11" fmla="*/ 4 h 30"/>
                <a:gd name="T12" fmla="*/ 3 w 151"/>
                <a:gd name="T13" fmla="*/ 6 h 30"/>
                <a:gd name="T14" fmla="*/ 2 w 151"/>
                <a:gd name="T15" fmla="*/ 10 h 30"/>
                <a:gd name="T16" fmla="*/ 0 w 151"/>
                <a:gd name="T17" fmla="*/ 13 h 30"/>
                <a:gd name="T18" fmla="*/ 0 w 151"/>
                <a:gd name="T19" fmla="*/ 15 h 30"/>
                <a:gd name="T20" fmla="*/ 0 w 151"/>
                <a:gd name="T21" fmla="*/ 18 h 30"/>
                <a:gd name="T22" fmla="*/ 2 w 151"/>
                <a:gd name="T23" fmla="*/ 21 h 30"/>
                <a:gd name="T24" fmla="*/ 3 w 151"/>
                <a:gd name="T25" fmla="*/ 24 h 30"/>
                <a:gd name="T26" fmla="*/ 5 w 151"/>
                <a:gd name="T27" fmla="*/ 26 h 30"/>
                <a:gd name="T28" fmla="*/ 7 w 151"/>
                <a:gd name="T29" fmla="*/ 28 h 30"/>
                <a:gd name="T30" fmla="*/ 9 w 151"/>
                <a:gd name="T31" fmla="*/ 29 h 30"/>
                <a:gd name="T32" fmla="*/ 12 w 151"/>
                <a:gd name="T33" fmla="*/ 30 h 30"/>
                <a:gd name="T34" fmla="*/ 15 w 151"/>
                <a:gd name="T35" fmla="*/ 30 h 30"/>
                <a:gd name="T36" fmla="*/ 136 w 151"/>
                <a:gd name="T37" fmla="*/ 30 h 30"/>
                <a:gd name="T38" fmla="*/ 139 w 151"/>
                <a:gd name="T39" fmla="*/ 30 h 30"/>
                <a:gd name="T40" fmla="*/ 142 w 151"/>
                <a:gd name="T41" fmla="*/ 29 h 30"/>
                <a:gd name="T42" fmla="*/ 144 w 151"/>
                <a:gd name="T43" fmla="*/ 28 h 30"/>
                <a:gd name="T44" fmla="*/ 146 w 151"/>
                <a:gd name="T45" fmla="*/ 26 h 30"/>
                <a:gd name="T46" fmla="*/ 148 w 151"/>
                <a:gd name="T47" fmla="*/ 24 h 30"/>
                <a:gd name="T48" fmla="*/ 150 w 151"/>
                <a:gd name="T49" fmla="*/ 21 h 30"/>
                <a:gd name="T50" fmla="*/ 151 w 151"/>
                <a:gd name="T51" fmla="*/ 18 h 30"/>
                <a:gd name="T52" fmla="*/ 151 w 151"/>
                <a:gd name="T53" fmla="*/ 15 h 30"/>
                <a:gd name="T54" fmla="*/ 151 w 151"/>
                <a:gd name="T55" fmla="*/ 13 h 30"/>
                <a:gd name="T56" fmla="*/ 150 w 151"/>
                <a:gd name="T57" fmla="*/ 10 h 30"/>
                <a:gd name="T58" fmla="*/ 148 w 151"/>
                <a:gd name="T59" fmla="*/ 8 h 30"/>
                <a:gd name="T60" fmla="*/ 146 w 151"/>
                <a:gd name="T61" fmla="*/ 4 h 30"/>
                <a:gd name="T62" fmla="*/ 144 w 151"/>
                <a:gd name="T63" fmla="*/ 3 h 30"/>
                <a:gd name="T64" fmla="*/ 142 w 151"/>
                <a:gd name="T65" fmla="*/ 1 h 30"/>
                <a:gd name="T66" fmla="*/ 139 w 151"/>
                <a:gd name="T67" fmla="*/ 1 h 30"/>
                <a:gd name="T68" fmla="*/ 136 w 151"/>
                <a:gd name="T6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51" h="30">
                  <a:moveTo>
                    <a:pt x="136" y="0"/>
                  </a:moveTo>
                  <a:lnTo>
                    <a:pt x="15" y="0"/>
                  </a:lnTo>
                  <a:lnTo>
                    <a:pt x="12" y="1"/>
                  </a:lnTo>
                  <a:lnTo>
                    <a:pt x="9" y="1"/>
                  </a:lnTo>
                  <a:lnTo>
                    <a:pt x="7" y="3"/>
                  </a:lnTo>
                  <a:lnTo>
                    <a:pt x="5" y="4"/>
                  </a:lnTo>
                  <a:lnTo>
                    <a:pt x="3" y="6"/>
                  </a:lnTo>
                  <a:lnTo>
                    <a:pt x="2" y="10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2" y="21"/>
                  </a:lnTo>
                  <a:lnTo>
                    <a:pt x="3" y="24"/>
                  </a:lnTo>
                  <a:lnTo>
                    <a:pt x="5" y="26"/>
                  </a:lnTo>
                  <a:lnTo>
                    <a:pt x="7" y="28"/>
                  </a:lnTo>
                  <a:lnTo>
                    <a:pt x="9" y="29"/>
                  </a:lnTo>
                  <a:lnTo>
                    <a:pt x="12" y="30"/>
                  </a:lnTo>
                  <a:lnTo>
                    <a:pt x="15" y="30"/>
                  </a:lnTo>
                  <a:lnTo>
                    <a:pt x="136" y="30"/>
                  </a:lnTo>
                  <a:lnTo>
                    <a:pt x="139" y="30"/>
                  </a:lnTo>
                  <a:lnTo>
                    <a:pt x="142" y="29"/>
                  </a:lnTo>
                  <a:lnTo>
                    <a:pt x="144" y="28"/>
                  </a:lnTo>
                  <a:lnTo>
                    <a:pt x="146" y="26"/>
                  </a:lnTo>
                  <a:lnTo>
                    <a:pt x="148" y="24"/>
                  </a:lnTo>
                  <a:lnTo>
                    <a:pt x="150" y="21"/>
                  </a:lnTo>
                  <a:lnTo>
                    <a:pt x="151" y="18"/>
                  </a:lnTo>
                  <a:lnTo>
                    <a:pt x="151" y="15"/>
                  </a:lnTo>
                  <a:lnTo>
                    <a:pt x="151" y="13"/>
                  </a:lnTo>
                  <a:lnTo>
                    <a:pt x="150" y="10"/>
                  </a:lnTo>
                  <a:lnTo>
                    <a:pt x="148" y="8"/>
                  </a:lnTo>
                  <a:lnTo>
                    <a:pt x="146" y="4"/>
                  </a:lnTo>
                  <a:lnTo>
                    <a:pt x="144" y="3"/>
                  </a:lnTo>
                  <a:lnTo>
                    <a:pt x="142" y="1"/>
                  </a:lnTo>
                  <a:lnTo>
                    <a:pt x="139" y="1"/>
                  </a:lnTo>
                  <a:lnTo>
                    <a:pt x="1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529">
              <a:extLst>
                <a:ext uri="{FF2B5EF4-FFF2-40B4-BE49-F238E27FC236}">
                  <a16:creationId xmlns="" xmlns:a16="http://schemas.microsoft.com/office/drawing/2014/main" id="{28877B69-4403-4C76-BF99-90D9BEE482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788" y="2711450"/>
              <a:ext cx="28575" cy="11113"/>
            </a:xfrm>
            <a:custGeom>
              <a:avLst/>
              <a:gdLst>
                <a:gd name="T0" fmla="*/ 76 w 91"/>
                <a:gd name="T1" fmla="*/ 0 h 31"/>
                <a:gd name="T2" fmla="*/ 16 w 91"/>
                <a:gd name="T3" fmla="*/ 0 h 31"/>
                <a:gd name="T4" fmla="*/ 12 w 91"/>
                <a:gd name="T5" fmla="*/ 1 h 31"/>
                <a:gd name="T6" fmla="*/ 10 w 91"/>
                <a:gd name="T7" fmla="*/ 1 h 31"/>
                <a:gd name="T8" fmla="*/ 7 w 91"/>
                <a:gd name="T9" fmla="*/ 3 h 31"/>
                <a:gd name="T10" fmla="*/ 5 w 91"/>
                <a:gd name="T11" fmla="*/ 5 h 31"/>
                <a:gd name="T12" fmla="*/ 3 w 91"/>
                <a:gd name="T13" fmla="*/ 8 h 31"/>
                <a:gd name="T14" fmla="*/ 2 w 91"/>
                <a:gd name="T15" fmla="*/ 10 h 31"/>
                <a:gd name="T16" fmla="*/ 0 w 91"/>
                <a:gd name="T17" fmla="*/ 13 h 31"/>
                <a:gd name="T18" fmla="*/ 0 w 91"/>
                <a:gd name="T19" fmla="*/ 15 h 31"/>
                <a:gd name="T20" fmla="*/ 0 w 91"/>
                <a:gd name="T21" fmla="*/ 18 h 31"/>
                <a:gd name="T22" fmla="*/ 2 w 91"/>
                <a:gd name="T23" fmla="*/ 22 h 31"/>
                <a:gd name="T24" fmla="*/ 3 w 91"/>
                <a:gd name="T25" fmla="*/ 24 h 31"/>
                <a:gd name="T26" fmla="*/ 5 w 91"/>
                <a:gd name="T27" fmla="*/ 26 h 31"/>
                <a:gd name="T28" fmla="*/ 7 w 91"/>
                <a:gd name="T29" fmla="*/ 28 h 31"/>
                <a:gd name="T30" fmla="*/ 10 w 91"/>
                <a:gd name="T31" fmla="*/ 29 h 31"/>
                <a:gd name="T32" fmla="*/ 12 w 91"/>
                <a:gd name="T33" fmla="*/ 30 h 31"/>
                <a:gd name="T34" fmla="*/ 16 w 91"/>
                <a:gd name="T35" fmla="*/ 31 h 31"/>
                <a:gd name="T36" fmla="*/ 76 w 91"/>
                <a:gd name="T37" fmla="*/ 31 h 31"/>
                <a:gd name="T38" fmla="*/ 79 w 91"/>
                <a:gd name="T39" fmla="*/ 30 h 31"/>
                <a:gd name="T40" fmla="*/ 82 w 91"/>
                <a:gd name="T41" fmla="*/ 29 h 31"/>
                <a:gd name="T42" fmla="*/ 84 w 91"/>
                <a:gd name="T43" fmla="*/ 28 h 31"/>
                <a:gd name="T44" fmla="*/ 86 w 91"/>
                <a:gd name="T45" fmla="*/ 26 h 31"/>
                <a:gd name="T46" fmla="*/ 88 w 91"/>
                <a:gd name="T47" fmla="*/ 24 h 31"/>
                <a:gd name="T48" fmla="*/ 90 w 91"/>
                <a:gd name="T49" fmla="*/ 22 h 31"/>
                <a:gd name="T50" fmla="*/ 91 w 91"/>
                <a:gd name="T51" fmla="*/ 18 h 31"/>
                <a:gd name="T52" fmla="*/ 91 w 91"/>
                <a:gd name="T53" fmla="*/ 15 h 31"/>
                <a:gd name="T54" fmla="*/ 91 w 91"/>
                <a:gd name="T55" fmla="*/ 13 h 31"/>
                <a:gd name="T56" fmla="*/ 90 w 91"/>
                <a:gd name="T57" fmla="*/ 10 h 31"/>
                <a:gd name="T58" fmla="*/ 88 w 91"/>
                <a:gd name="T59" fmla="*/ 8 h 31"/>
                <a:gd name="T60" fmla="*/ 86 w 91"/>
                <a:gd name="T61" fmla="*/ 5 h 31"/>
                <a:gd name="T62" fmla="*/ 84 w 91"/>
                <a:gd name="T63" fmla="*/ 3 h 31"/>
                <a:gd name="T64" fmla="*/ 82 w 91"/>
                <a:gd name="T65" fmla="*/ 2 h 31"/>
                <a:gd name="T66" fmla="*/ 79 w 91"/>
                <a:gd name="T67" fmla="*/ 1 h 31"/>
                <a:gd name="T68" fmla="*/ 76 w 91"/>
                <a:gd name="T69" fmla="*/ 0 h 31"/>
                <a:gd name="T70" fmla="*/ 76 w 91"/>
                <a:gd name="T7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1" h="31">
                  <a:moveTo>
                    <a:pt x="76" y="0"/>
                  </a:moveTo>
                  <a:lnTo>
                    <a:pt x="16" y="0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8"/>
                  </a:lnTo>
                  <a:lnTo>
                    <a:pt x="2" y="10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2" y="22"/>
                  </a:lnTo>
                  <a:lnTo>
                    <a:pt x="3" y="24"/>
                  </a:lnTo>
                  <a:lnTo>
                    <a:pt x="5" y="26"/>
                  </a:lnTo>
                  <a:lnTo>
                    <a:pt x="7" y="28"/>
                  </a:lnTo>
                  <a:lnTo>
                    <a:pt x="10" y="29"/>
                  </a:lnTo>
                  <a:lnTo>
                    <a:pt x="12" y="30"/>
                  </a:lnTo>
                  <a:lnTo>
                    <a:pt x="16" y="31"/>
                  </a:lnTo>
                  <a:lnTo>
                    <a:pt x="76" y="31"/>
                  </a:lnTo>
                  <a:lnTo>
                    <a:pt x="79" y="30"/>
                  </a:lnTo>
                  <a:lnTo>
                    <a:pt x="82" y="29"/>
                  </a:lnTo>
                  <a:lnTo>
                    <a:pt x="84" y="28"/>
                  </a:lnTo>
                  <a:lnTo>
                    <a:pt x="86" y="26"/>
                  </a:lnTo>
                  <a:lnTo>
                    <a:pt x="88" y="24"/>
                  </a:lnTo>
                  <a:lnTo>
                    <a:pt x="90" y="22"/>
                  </a:lnTo>
                  <a:lnTo>
                    <a:pt x="91" y="18"/>
                  </a:lnTo>
                  <a:lnTo>
                    <a:pt x="91" y="15"/>
                  </a:lnTo>
                  <a:lnTo>
                    <a:pt x="91" y="13"/>
                  </a:lnTo>
                  <a:lnTo>
                    <a:pt x="90" y="10"/>
                  </a:lnTo>
                  <a:lnTo>
                    <a:pt x="88" y="8"/>
                  </a:lnTo>
                  <a:lnTo>
                    <a:pt x="86" y="5"/>
                  </a:lnTo>
                  <a:lnTo>
                    <a:pt x="84" y="3"/>
                  </a:lnTo>
                  <a:lnTo>
                    <a:pt x="82" y="2"/>
                  </a:lnTo>
                  <a:lnTo>
                    <a:pt x="79" y="1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530">
              <a:extLst>
                <a:ext uri="{FF2B5EF4-FFF2-40B4-BE49-F238E27FC236}">
                  <a16:creationId xmlns="" xmlns:a16="http://schemas.microsoft.com/office/drawing/2014/main" id="{3539EE95-5C9E-4981-8B29-E6671B873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7313" y="2732088"/>
              <a:ext cx="19050" cy="9525"/>
            </a:xfrm>
            <a:custGeom>
              <a:avLst/>
              <a:gdLst>
                <a:gd name="T0" fmla="*/ 45 w 60"/>
                <a:gd name="T1" fmla="*/ 0 h 30"/>
                <a:gd name="T2" fmla="*/ 15 w 60"/>
                <a:gd name="T3" fmla="*/ 0 h 30"/>
                <a:gd name="T4" fmla="*/ 11 w 60"/>
                <a:gd name="T5" fmla="*/ 0 h 30"/>
                <a:gd name="T6" fmla="*/ 9 w 60"/>
                <a:gd name="T7" fmla="*/ 1 h 30"/>
                <a:gd name="T8" fmla="*/ 6 w 60"/>
                <a:gd name="T9" fmla="*/ 2 h 30"/>
                <a:gd name="T10" fmla="*/ 4 w 60"/>
                <a:gd name="T11" fmla="*/ 5 h 30"/>
                <a:gd name="T12" fmla="*/ 2 w 60"/>
                <a:gd name="T13" fmla="*/ 7 h 30"/>
                <a:gd name="T14" fmla="*/ 1 w 60"/>
                <a:gd name="T15" fmla="*/ 9 h 30"/>
                <a:gd name="T16" fmla="*/ 0 w 60"/>
                <a:gd name="T17" fmla="*/ 12 h 30"/>
                <a:gd name="T18" fmla="*/ 0 w 60"/>
                <a:gd name="T19" fmla="*/ 15 h 30"/>
                <a:gd name="T20" fmla="*/ 0 w 60"/>
                <a:gd name="T21" fmla="*/ 17 h 30"/>
                <a:gd name="T22" fmla="*/ 1 w 60"/>
                <a:gd name="T23" fmla="*/ 21 h 30"/>
                <a:gd name="T24" fmla="*/ 2 w 60"/>
                <a:gd name="T25" fmla="*/ 23 h 30"/>
                <a:gd name="T26" fmla="*/ 4 w 60"/>
                <a:gd name="T27" fmla="*/ 26 h 30"/>
                <a:gd name="T28" fmla="*/ 6 w 60"/>
                <a:gd name="T29" fmla="*/ 27 h 30"/>
                <a:gd name="T30" fmla="*/ 9 w 60"/>
                <a:gd name="T31" fmla="*/ 29 h 30"/>
                <a:gd name="T32" fmla="*/ 11 w 60"/>
                <a:gd name="T33" fmla="*/ 29 h 30"/>
                <a:gd name="T34" fmla="*/ 15 w 60"/>
                <a:gd name="T35" fmla="*/ 30 h 30"/>
                <a:gd name="T36" fmla="*/ 45 w 60"/>
                <a:gd name="T37" fmla="*/ 30 h 30"/>
                <a:gd name="T38" fmla="*/ 48 w 60"/>
                <a:gd name="T39" fmla="*/ 29 h 30"/>
                <a:gd name="T40" fmla="*/ 51 w 60"/>
                <a:gd name="T41" fmla="*/ 29 h 30"/>
                <a:gd name="T42" fmla="*/ 53 w 60"/>
                <a:gd name="T43" fmla="*/ 27 h 30"/>
                <a:gd name="T44" fmla="*/ 55 w 60"/>
                <a:gd name="T45" fmla="*/ 26 h 30"/>
                <a:gd name="T46" fmla="*/ 57 w 60"/>
                <a:gd name="T47" fmla="*/ 23 h 30"/>
                <a:gd name="T48" fmla="*/ 59 w 60"/>
                <a:gd name="T49" fmla="*/ 21 h 30"/>
                <a:gd name="T50" fmla="*/ 60 w 60"/>
                <a:gd name="T51" fmla="*/ 17 h 30"/>
                <a:gd name="T52" fmla="*/ 60 w 60"/>
                <a:gd name="T53" fmla="*/ 15 h 30"/>
                <a:gd name="T54" fmla="*/ 60 w 60"/>
                <a:gd name="T55" fmla="*/ 12 h 30"/>
                <a:gd name="T56" fmla="*/ 59 w 60"/>
                <a:gd name="T57" fmla="*/ 9 h 30"/>
                <a:gd name="T58" fmla="*/ 57 w 60"/>
                <a:gd name="T59" fmla="*/ 7 h 30"/>
                <a:gd name="T60" fmla="*/ 55 w 60"/>
                <a:gd name="T61" fmla="*/ 5 h 30"/>
                <a:gd name="T62" fmla="*/ 53 w 60"/>
                <a:gd name="T63" fmla="*/ 2 h 30"/>
                <a:gd name="T64" fmla="*/ 51 w 60"/>
                <a:gd name="T65" fmla="*/ 1 h 30"/>
                <a:gd name="T66" fmla="*/ 48 w 60"/>
                <a:gd name="T67" fmla="*/ 0 h 30"/>
                <a:gd name="T68" fmla="*/ 45 w 60"/>
                <a:gd name="T6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0" h="30">
                  <a:moveTo>
                    <a:pt x="45" y="0"/>
                  </a:moveTo>
                  <a:lnTo>
                    <a:pt x="15" y="0"/>
                  </a:lnTo>
                  <a:lnTo>
                    <a:pt x="11" y="0"/>
                  </a:lnTo>
                  <a:lnTo>
                    <a:pt x="9" y="1"/>
                  </a:lnTo>
                  <a:lnTo>
                    <a:pt x="6" y="2"/>
                  </a:lnTo>
                  <a:lnTo>
                    <a:pt x="4" y="5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2" y="23"/>
                  </a:lnTo>
                  <a:lnTo>
                    <a:pt x="4" y="26"/>
                  </a:lnTo>
                  <a:lnTo>
                    <a:pt x="6" y="27"/>
                  </a:lnTo>
                  <a:lnTo>
                    <a:pt x="9" y="29"/>
                  </a:lnTo>
                  <a:lnTo>
                    <a:pt x="11" y="29"/>
                  </a:lnTo>
                  <a:lnTo>
                    <a:pt x="15" y="30"/>
                  </a:lnTo>
                  <a:lnTo>
                    <a:pt x="45" y="30"/>
                  </a:lnTo>
                  <a:lnTo>
                    <a:pt x="48" y="29"/>
                  </a:lnTo>
                  <a:lnTo>
                    <a:pt x="51" y="29"/>
                  </a:lnTo>
                  <a:lnTo>
                    <a:pt x="53" y="27"/>
                  </a:lnTo>
                  <a:lnTo>
                    <a:pt x="55" y="26"/>
                  </a:lnTo>
                  <a:lnTo>
                    <a:pt x="57" y="23"/>
                  </a:lnTo>
                  <a:lnTo>
                    <a:pt x="59" y="21"/>
                  </a:lnTo>
                  <a:lnTo>
                    <a:pt x="60" y="17"/>
                  </a:lnTo>
                  <a:lnTo>
                    <a:pt x="60" y="15"/>
                  </a:lnTo>
                  <a:lnTo>
                    <a:pt x="60" y="12"/>
                  </a:lnTo>
                  <a:lnTo>
                    <a:pt x="59" y="9"/>
                  </a:lnTo>
                  <a:lnTo>
                    <a:pt x="57" y="7"/>
                  </a:lnTo>
                  <a:lnTo>
                    <a:pt x="55" y="5"/>
                  </a:lnTo>
                  <a:lnTo>
                    <a:pt x="53" y="2"/>
                  </a:lnTo>
                  <a:lnTo>
                    <a:pt x="51" y="1"/>
                  </a:lnTo>
                  <a:lnTo>
                    <a:pt x="48" y="0"/>
                  </a:lnTo>
                  <a:lnTo>
                    <a:pt x="4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531">
              <a:extLst>
                <a:ext uri="{FF2B5EF4-FFF2-40B4-BE49-F238E27FC236}">
                  <a16:creationId xmlns="" xmlns:a16="http://schemas.microsoft.com/office/drawing/2014/main" id="{051B332C-C9F9-4EE4-B806-8D9C519F59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03500" y="2530475"/>
              <a:ext cx="114300" cy="114300"/>
            </a:xfrm>
            <a:custGeom>
              <a:avLst/>
              <a:gdLst>
                <a:gd name="T0" fmla="*/ 167 w 362"/>
                <a:gd name="T1" fmla="*/ 103 h 362"/>
                <a:gd name="T2" fmla="*/ 169 w 362"/>
                <a:gd name="T3" fmla="*/ 98 h 362"/>
                <a:gd name="T4" fmla="*/ 172 w 362"/>
                <a:gd name="T5" fmla="*/ 94 h 362"/>
                <a:gd name="T6" fmla="*/ 177 w 362"/>
                <a:gd name="T7" fmla="*/ 92 h 362"/>
                <a:gd name="T8" fmla="*/ 184 w 362"/>
                <a:gd name="T9" fmla="*/ 92 h 362"/>
                <a:gd name="T10" fmla="*/ 189 w 362"/>
                <a:gd name="T11" fmla="*/ 94 h 362"/>
                <a:gd name="T12" fmla="*/ 193 w 362"/>
                <a:gd name="T13" fmla="*/ 98 h 362"/>
                <a:gd name="T14" fmla="*/ 196 w 362"/>
                <a:gd name="T15" fmla="*/ 103 h 362"/>
                <a:gd name="T16" fmla="*/ 196 w 362"/>
                <a:gd name="T17" fmla="*/ 181 h 362"/>
                <a:gd name="T18" fmla="*/ 244 w 362"/>
                <a:gd name="T19" fmla="*/ 182 h 362"/>
                <a:gd name="T20" fmla="*/ 249 w 362"/>
                <a:gd name="T21" fmla="*/ 184 h 362"/>
                <a:gd name="T22" fmla="*/ 254 w 362"/>
                <a:gd name="T23" fmla="*/ 188 h 362"/>
                <a:gd name="T24" fmla="*/ 256 w 362"/>
                <a:gd name="T25" fmla="*/ 193 h 362"/>
                <a:gd name="T26" fmla="*/ 256 w 362"/>
                <a:gd name="T27" fmla="*/ 199 h 362"/>
                <a:gd name="T28" fmla="*/ 254 w 362"/>
                <a:gd name="T29" fmla="*/ 204 h 362"/>
                <a:gd name="T30" fmla="*/ 249 w 362"/>
                <a:gd name="T31" fmla="*/ 208 h 362"/>
                <a:gd name="T32" fmla="*/ 244 w 362"/>
                <a:gd name="T33" fmla="*/ 211 h 362"/>
                <a:gd name="T34" fmla="*/ 181 w 362"/>
                <a:gd name="T35" fmla="*/ 212 h 362"/>
                <a:gd name="T36" fmla="*/ 175 w 362"/>
                <a:gd name="T37" fmla="*/ 211 h 362"/>
                <a:gd name="T38" fmla="*/ 170 w 362"/>
                <a:gd name="T39" fmla="*/ 206 h 362"/>
                <a:gd name="T40" fmla="*/ 167 w 362"/>
                <a:gd name="T41" fmla="*/ 202 h 362"/>
                <a:gd name="T42" fmla="*/ 166 w 362"/>
                <a:gd name="T43" fmla="*/ 197 h 362"/>
                <a:gd name="T44" fmla="*/ 181 w 362"/>
                <a:gd name="T45" fmla="*/ 362 h 362"/>
                <a:gd name="T46" fmla="*/ 217 w 362"/>
                <a:gd name="T47" fmla="*/ 359 h 362"/>
                <a:gd name="T48" fmla="*/ 251 w 362"/>
                <a:gd name="T49" fmla="*/ 348 h 362"/>
                <a:gd name="T50" fmla="*/ 281 w 362"/>
                <a:gd name="T51" fmla="*/ 331 h 362"/>
                <a:gd name="T52" fmla="*/ 308 w 362"/>
                <a:gd name="T53" fmla="*/ 309 h 362"/>
                <a:gd name="T54" fmla="*/ 331 w 362"/>
                <a:gd name="T55" fmla="*/ 282 h 362"/>
                <a:gd name="T56" fmla="*/ 347 w 362"/>
                <a:gd name="T57" fmla="*/ 251 h 362"/>
                <a:gd name="T58" fmla="*/ 358 w 362"/>
                <a:gd name="T59" fmla="*/ 217 h 362"/>
                <a:gd name="T60" fmla="*/ 362 w 362"/>
                <a:gd name="T61" fmla="*/ 182 h 362"/>
                <a:gd name="T62" fmla="*/ 358 w 362"/>
                <a:gd name="T63" fmla="*/ 145 h 362"/>
                <a:gd name="T64" fmla="*/ 347 w 362"/>
                <a:gd name="T65" fmla="*/ 111 h 362"/>
                <a:gd name="T66" fmla="*/ 331 w 362"/>
                <a:gd name="T67" fmla="*/ 80 h 362"/>
                <a:gd name="T68" fmla="*/ 308 w 362"/>
                <a:gd name="T69" fmla="*/ 53 h 362"/>
                <a:gd name="T70" fmla="*/ 281 w 362"/>
                <a:gd name="T71" fmla="*/ 31 h 362"/>
                <a:gd name="T72" fmla="*/ 251 w 362"/>
                <a:gd name="T73" fmla="*/ 14 h 362"/>
                <a:gd name="T74" fmla="*/ 217 w 362"/>
                <a:gd name="T75" fmla="*/ 5 h 362"/>
                <a:gd name="T76" fmla="*/ 181 w 362"/>
                <a:gd name="T77" fmla="*/ 0 h 362"/>
                <a:gd name="T78" fmla="*/ 144 w 362"/>
                <a:gd name="T79" fmla="*/ 5 h 362"/>
                <a:gd name="T80" fmla="*/ 111 w 362"/>
                <a:gd name="T81" fmla="*/ 14 h 362"/>
                <a:gd name="T82" fmla="*/ 80 w 362"/>
                <a:gd name="T83" fmla="*/ 31 h 362"/>
                <a:gd name="T84" fmla="*/ 53 w 362"/>
                <a:gd name="T85" fmla="*/ 53 h 362"/>
                <a:gd name="T86" fmla="*/ 32 w 362"/>
                <a:gd name="T87" fmla="*/ 80 h 362"/>
                <a:gd name="T88" fmla="*/ 14 w 362"/>
                <a:gd name="T89" fmla="*/ 111 h 362"/>
                <a:gd name="T90" fmla="*/ 4 w 362"/>
                <a:gd name="T91" fmla="*/ 145 h 362"/>
                <a:gd name="T92" fmla="*/ 0 w 362"/>
                <a:gd name="T93" fmla="*/ 182 h 362"/>
                <a:gd name="T94" fmla="*/ 4 w 362"/>
                <a:gd name="T95" fmla="*/ 217 h 362"/>
                <a:gd name="T96" fmla="*/ 14 w 362"/>
                <a:gd name="T97" fmla="*/ 251 h 362"/>
                <a:gd name="T98" fmla="*/ 32 w 362"/>
                <a:gd name="T99" fmla="*/ 282 h 362"/>
                <a:gd name="T100" fmla="*/ 53 w 362"/>
                <a:gd name="T101" fmla="*/ 309 h 362"/>
                <a:gd name="T102" fmla="*/ 80 w 362"/>
                <a:gd name="T103" fmla="*/ 331 h 362"/>
                <a:gd name="T104" fmla="*/ 111 w 362"/>
                <a:gd name="T105" fmla="*/ 348 h 362"/>
                <a:gd name="T106" fmla="*/ 144 w 362"/>
                <a:gd name="T107" fmla="*/ 359 h 362"/>
                <a:gd name="T108" fmla="*/ 181 w 362"/>
                <a:gd name="T109" fmla="*/ 36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62" h="362">
                  <a:moveTo>
                    <a:pt x="166" y="105"/>
                  </a:moveTo>
                  <a:lnTo>
                    <a:pt x="167" y="103"/>
                  </a:lnTo>
                  <a:lnTo>
                    <a:pt x="167" y="100"/>
                  </a:lnTo>
                  <a:lnTo>
                    <a:pt x="169" y="98"/>
                  </a:lnTo>
                  <a:lnTo>
                    <a:pt x="170" y="95"/>
                  </a:lnTo>
                  <a:lnTo>
                    <a:pt x="172" y="94"/>
                  </a:lnTo>
                  <a:lnTo>
                    <a:pt x="175" y="92"/>
                  </a:lnTo>
                  <a:lnTo>
                    <a:pt x="177" y="92"/>
                  </a:lnTo>
                  <a:lnTo>
                    <a:pt x="181" y="90"/>
                  </a:lnTo>
                  <a:lnTo>
                    <a:pt x="184" y="92"/>
                  </a:lnTo>
                  <a:lnTo>
                    <a:pt x="187" y="92"/>
                  </a:lnTo>
                  <a:lnTo>
                    <a:pt x="189" y="94"/>
                  </a:lnTo>
                  <a:lnTo>
                    <a:pt x="191" y="95"/>
                  </a:lnTo>
                  <a:lnTo>
                    <a:pt x="193" y="98"/>
                  </a:lnTo>
                  <a:lnTo>
                    <a:pt x="195" y="100"/>
                  </a:lnTo>
                  <a:lnTo>
                    <a:pt x="196" y="103"/>
                  </a:lnTo>
                  <a:lnTo>
                    <a:pt x="196" y="105"/>
                  </a:lnTo>
                  <a:lnTo>
                    <a:pt x="196" y="181"/>
                  </a:lnTo>
                  <a:lnTo>
                    <a:pt x="241" y="181"/>
                  </a:lnTo>
                  <a:lnTo>
                    <a:pt x="244" y="182"/>
                  </a:lnTo>
                  <a:lnTo>
                    <a:pt x="247" y="183"/>
                  </a:lnTo>
                  <a:lnTo>
                    <a:pt x="249" y="184"/>
                  </a:lnTo>
                  <a:lnTo>
                    <a:pt x="251" y="186"/>
                  </a:lnTo>
                  <a:lnTo>
                    <a:pt x="254" y="188"/>
                  </a:lnTo>
                  <a:lnTo>
                    <a:pt x="255" y="190"/>
                  </a:lnTo>
                  <a:lnTo>
                    <a:pt x="256" y="193"/>
                  </a:lnTo>
                  <a:lnTo>
                    <a:pt x="256" y="197"/>
                  </a:lnTo>
                  <a:lnTo>
                    <a:pt x="256" y="199"/>
                  </a:lnTo>
                  <a:lnTo>
                    <a:pt x="255" y="202"/>
                  </a:lnTo>
                  <a:lnTo>
                    <a:pt x="254" y="204"/>
                  </a:lnTo>
                  <a:lnTo>
                    <a:pt x="251" y="206"/>
                  </a:lnTo>
                  <a:lnTo>
                    <a:pt x="249" y="208"/>
                  </a:lnTo>
                  <a:lnTo>
                    <a:pt x="247" y="211"/>
                  </a:lnTo>
                  <a:lnTo>
                    <a:pt x="244" y="211"/>
                  </a:lnTo>
                  <a:lnTo>
                    <a:pt x="241" y="212"/>
                  </a:lnTo>
                  <a:lnTo>
                    <a:pt x="181" y="212"/>
                  </a:lnTo>
                  <a:lnTo>
                    <a:pt x="177" y="211"/>
                  </a:lnTo>
                  <a:lnTo>
                    <a:pt x="175" y="211"/>
                  </a:lnTo>
                  <a:lnTo>
                    <a:pt x="172" y="208"/>
                  </a:lnTo>
                  <a:lnTo>
                    <a:pt x="170" y="206"/>
                  </a:lnTo>
                  <a:lnTo>
                    <a:pt x="169" y="204"/>
                  </a:lnTo>
                  <a:lnTo>
                    <a:pt x="167" y="202"/>
                  </a:lnTo>
                  <a:lnTo>
                    <a:pt x="167" y="199"/>
                  </a:lnTo>
                  <a:lnTo>
                    <a:pt x="166" y="197"/>
                  </a:lnTo>
                  <a:lnTo>
                    <a:pt x="166" y="105"/>
                  </a:lnTo>
                  <a:close/>
                  <a:moveTo>
                    <a:pt x="181" y="362"/>
                  </a:moveTo>
                  <a:lnTo>
                    <a:pt x="200" y="361"/>
                  </a:lnTo>
                  <a:lnTo>
                    <a:pt x="217" y="359"/>
                  </a:lnTo>
                  <a:lnTo>
                    <a:pt x="234" y="353"/>
                  </a:lnTo>
                  <a:lnTo>
                    <a:pt x="251" y="348"/>
                  </a:lnTo>
                  <a:lnTo>
                    <a:pt x="268" y="340"/>
                  </a:lnTo>
                  <a:lnTo>
                    <a:pt x="281" y="331"/>
                  </a:lnTo>
                  <a:lnTo>
                    <a:pt x="295" y="320"/>
                  </a:lnTo>
                  <a:lnTo>
                    <a:pt x="308" y="309"/>
                  </a:lnTo>
                  <a:lnTo>
                    <a:pt x="320" y="296"/>
                  </a:lnTo>
                  <a:lnTo>
                    <a:pt x="331" y="282"/>
                  </a:lnTo>
                  <a:lnTo>
                    <a:pt x="339" y="267"/>
                  </a:lnTo>
                  <a:lnTo>
                    <a:pt x="347" y="251"/>
                  </a:lnTo>
                  <a:lnTo>
                    <a:pt x="353" y="235"/>
                  </a:lnTo>
                  <a:lnTo>
                    <a:pt x="358" y="217"/>
                  </a:lnTo>
                  <a:lnTo>
                    <a:pt x="361" y="200"/>
                  </a:lnTo>
                  <a:lnTo>
                    <a:pt x="362" y="182"/>
                  </a:lnTo>
                  <a:lnTo>
                    <a:pt x="361" y="162"/>
                  </a:lnTo>
                  <a:lnTo>
                    <a:pt x="358" y="145"/>
                  </a:lnTo>
                  <a:lnTo>
                    <a:pt x="353" y="127"/>
                  </a:lnTo>
                  <a:lnTo>
                    <a:pt x="347" y="111"/>
                  </a:lnTo>
                  <a:lnTo>
                    <a:pt x="339" y="95"/>
                  </a:lnTo>
                  <a:lnTo>
                    <a:pt x="331" y="80"/>
                  </a:lnTo>
                  <a:lnTo>
                    <a:pt x="320" y="66"/>
                  </a:lnTo>
                  <a:lnTo>
                    <a:pt x="308" y="53"/>
                  </a:lnTo>
                  <a:lnTo>
                    <a:pt x="295" y="42"/>
                  </a:lnTo>
                  <a:lnTo>
                    <a:pt x="281" y="31"/>
                  </a:lnTo>
                  <a:lnTo>
                    <a:pt x="268" y="22"/>
                  </a:lnTo>
                  <a:lnTo>
                    <a:pt x="251" y="14"/>
                  </a:lnTo>
                  <a:lnTo>
                    <a:pt x="234" y="9"/>
                  </a:lnTo>
                  <a:lnTo>
                    <a:pt x="217" y="5"/>
                  </a:lnTo>
                  <a:lnTo>
                    <a:pt x="200" y="1"/>
                  </a:lnTo>
                  <a:lnTo>
                    <a:pt x="181" y="0"/>
                  </a:lnTo>
                  <a:lnTo>
                    <a:pt x="162" y="1"/>
                  </a:lnTo>
                  <a:lnTo>
                    <a:pt x="144" y="5"/>
                  </a:lnTo>
                  <a:lnTo>
                    <a:pt x="127" y="9"/>
                  </a:lnTo>
                  <a:lnTo>
                    <a:pt x="111" y="14"/>
                  </a:lnTo>
                  <a:lnTo>
                    <a:pt x="95" y="22"/>
                  </a:lnTo>
                  <a:lnTo>
                    <a:pt x="80" y="31"/>
                  </a:lnTo>
                  <a:lnTo>
                    <a:pt x="66" y="42"/>
                  </a:lnTo>
                  <a:lnTo>
                    <a:pt x="53" y="53"/>
                  </a:lnTo>
                  <a:lnTo>
                    <a:pt x="41" y="66"/>
                  </a:lnTo>
                  <a:lnTo>
                    <a:pt x="32" y="80"/>
                  </a:lnTo>
                  <a:lnTo>
                    <a:pt x="22" y="95"/>
                  </a:lnTo>
                  <a:lnTo>
                    <a:pt x="14" y="111"/>
                  </a:lnTo>
                  <a:lnTo>
                    <a:pt x="8" y="128"/>
                  </a:lnTo>
                  <a:lnTo>
                    <a:pt x="4" y="145"/>
                  </a:lnTo>
                  <a:lnTo>
                    <a:pt x="2" y="162"/>
                  </a:lnTo>
                  <a:lnTo>
                    <a:pt x="0" y="182"/>
                  </a:lnTo>
                  <a:lnTo>
                    <a:pt x="2" y="200"/>
                  </a:lnTo>
                  <a:lnTo>
                    <a:pt x="4" y="217"/>
                  </a:lnTo>
                  <a:lnTo>
                    <a:pt x="8" y="235"/>
                  </a:lnTo>
                  <a:lnTo>
                    <a:pt x="14" y="251"/>
                  </a:lnTo>
                  <a:lnTo>
                    <a:pt x="22" y="267"/>
                  </a:lnTo>
                  <a:lnTo>
                    <a:pt x="32" y="282"/>
                  </a:lnTo>
                  <a:lnTo>
                    <a:pt x="41" y="296"/>
                  </a:lnTo>
                  <a:lnTo>
                    <a:pt x="53" y="309"/>
                  </a:lnTo>
                  <a:lnTo>
                    <a:pt x="66" y="320"/>
                  </a:lnTo>
                  <a:lnTo>
                    <a:pt x="80" y="331"/>
                  </a:lnTo>
                  <a:lnTo>
                    <a:pt x="95" y="340"/>
                  </a:lnTo>
                  <a:lnTo>
                    <a:pt x="111" y="348"/>
                  </a:lnTo>
                  <a:lnTo>
                    <a:pt x="127" y="353"/>
                  </a:lnTo>
                  <a:lnTo>
                    <a:pt x="144" y="359"/>
                  </a:lnTo>
                  <a:lnTo>
                    <a:pt x="162" y="361"/>
                  </a:lnTo>
                  <a:lnTo>
                    <a:pt x="181" y="3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532">
              <a:extLst>
                <a:ext uri="{FF2B5EF4-FFF2-40B4-BE49-F238E27FC236}">
                  <a16:creationId xmlns="" xmlns:a16="http://schemas.microsoft.com/office/drawing/2014/main" id="{ED527E3A-6DD9-4705-B45E-3DAFB3418A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9225" y="2732088"/>
              <a:ext cx="47625" cy="47625"/>
            </a:xfrm>
            <a:custGeom>
              <a:avLst/>
              <a:gdLst>
                <a:gd name="T0" fmla="*/ 67 w 150"/>
                <a:gd name="T1" fmla="*/ 0 h 150"/>
                <a:gd name="T2" fmla="*/ 52 w 150"/>
                <a:gd name="T3" fmla="*/ 3 h 150"/>
                <a:gd name="T4" fmla="*/ 38 w 150"/>
                <a:gd name="T5" fmla="*/ 9 h 150"/>
                <a:gd name="T6" fmla="*/ 27 w 150"/>
                <a:gd name="T7" fmla="*/ 17 h 150"/>
                <a:gd name="T8" fmla="*/ 17 w 150"/>
                <a:gd name="T9" fmla="*/ 27 h 150"/>
                <a:gd name="T10" fmla="*/ 8 w 150"/>
                <a:gd name="T11" fmla="*/ 39 h 150"/>
                <a:gd name="T12" fmla="*/ 3 w 150"/>
                <a:gd name="T13" fmla="*/ 53 h 150"/>
                <a:gd name="T14" fmla="*/ 0 w 150"/>
                <a:gd name="T15" fmla="*/ 68 h 150"/>
                <a:gd name="T16" fmla="*/ 0 w 150"/>
                <a:gd name="T17" fmla="*/ 83 h 150"/>
                <a:gd name="T18" fmla="*/ 3 w 150"/>
                <a:gd name="T19" fmla="*/ 98 h 150"/>
                <a:gd name="T20" fmla="*/ 8 w 150"/>
                <a:gd name="T21" fmla="*/ 111 h 150"/>
                <a:gd name="T22" fmla="*/ 17 w 150"/>
                <a:gd name="T23" fmla="*/ 123 h 150"/>
                <a:gd name="T24" fmla="*/ 27 w 150"/>
                <a:gd name="T25" fmla="*/ 133 h 150"/>
                <a:gd name="T26" fmla="*/ 38 w 150"/>
                <a:gd name="T27" fmla="*/ 141 h 150"/>
                <a:gd name="T28" fmla="*/ 52 w 150"/>
                <a:gd name="T29" fmla="*/ 147 h 150"/>
                <a:gd name="T30" fmla="*/ 67 w 150"/>
                <a:gd name="T31" fmla="*/ 150 h 150"/>
                <a:gd name="T32" fmla="*/ 82 w 150"/>
                <a:gd name="T33" fmla="*/ 150 h 150"/>
                <a:gd name="T34" fmla="*/ 97 w 150"/>
                <a:gd name="T35" fmla="*/ 147 h 150"/>
                <a:gd name="T36" fmla="*/ 110 w 150"/>
                <a:gd name="T37" fmla="*/ 141 h 150"/>
                <a:gd name="T38" fmla="*/ 122 w 150"/>
                <a:gd name="T39" fmla="*/ 133 h 150"/>
                <a:gd name="T40" fmla="*/ 133 w 150"/>
                <a:gd name="T41" fmla="*/ 123 h 150"/>
                <a:gd name="T42" fmla="*/ 140 w 150"/>
                <a:gd name="T43" fmla="*/ 111 h 150"/>
                <a:gd name="T44" fmla="*/ 147 w 150"/>
                <a:gd name="T45" fmla="*/ 98 h 150"/>
                <a:gd name="T46" fmla="*/ 150 w 150"/>
                <a:gd name="T47" fmla="*/ 83 h 150"/>
                <a:gd name="T48" fmla="*/ 150 w 150"/>
                <a:gd name="T49" fmla="*/ 68 h 150"/>
                <a:gd name="T50" fmla="*/ 147 w 150"/>
                <a:gd name="T51" fmla="*/ 53 h 150"/>
                <a:gd name="T52" fmla="*/ 140 w 150"/>
                <a:gd name="T53" fmla="*/ 39 h 150"/>
                <a:gd name="T54" fmla="*/ 133 w 150"/>
                <a:gd name="T55" fmla="*/ 27 h 150"/>
                <a:gd name="T56" fmla="*/ 122 w 150"/>
                <a:gd name="T57" fmla="*/ 17 h 150"/>
                <a:gd name="T58" fmla="*/ 110 w 150"/>
                <a:gd name="T59" fmla="*/ 9 h 150"/>
                <a:gd name="T60" fmla="*/ 97 w 150"/>
                <a:gd name="T61" fmla="*/ 3 h 150"/>
                <a:gd name="T62" fmla="*/ 82 w 150"/>
                <a:gd name="T63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0" h="150">
                  <a:moveTo>
                    <a:pt x="75" y="0"/>
                  </a:moveTo>
                  <a:lnTo>
                    <a:pt x="67" y="0"/>
                  </a:lnTo>
                  <a:lnTo>
                    <a:pt x="60" y="1"/>
                  </a:lnTo>
                  <a:lnTo>
                    <a:pt x="52" y="3"/>
                  </a:lnTo>
                  <a:lnTo>
                    <a:pt x="45" y="6"/>
                  </a:lnTo>
                  <a:lnTo>
                    <a:pt x="38" y="9"/>
                  </a:lnTo>
                  <a:lnTo>
                    <a:pt x="32" y="13"/>
                  </a:lnTo>
                  <a:lnTo>
                    <a:pt x="27" y="17"/>
                  </a:lnTo>
                  <a:lnTo>
                    <a:pt x="21" y="22"/>
                  </a:lnTo>
                  <a:lnTo>
                    <a:pt x="17" y="27"/>
                  </a:lnTo>
                  <a:lnTo>
                    <a:pt x="13" y="33"/>
                  </a:lnTo>
                  <a:lnTo>
                    <a:pt x="8" y="39"/>
                  </a:lnTo>
                  <a:lnTo>
                    <a:pt x="5" y="45"/>
                  </a:lnTo>
                  <a:lnTo>
                    <a:pt x="3" y="53"/>
                  </a:lnTo>
                  <a:lnTo>
                    <a:pt x="1" y="60"/>
                  </a:lnTo>
                  <a:lnTo>
                    <a:pt x="0" y="68"/>
                  </a:lnTo>
                  <a:lnTo>
                    <a:pt x="0" y="75"/>
                  </a:lnTo>
                  <a:lnTo>
                    <a:pt x="0" y="83"/>
                  </a:lnTo>
                  <a:lnTo>
                    <a:pt x="1" y="90"/>
                  </a:lnTo>
                  <a:lnTo>
                    <a:pt x="3" y="98"/>
                  </a:lnTo>
                  <a:lnTo>
                    <a:pt x="5" y="104"/>
                  </a:lnTo>
                  <a:lnTo>
                    <a:pt x="8" y="111"/>
                  </a:lnTo>
                  <a:lnTo>
                    <a:pt x="13" y="117"/>
                  </a:lnTo>
                  <a:lnTo>
                    <a:pt x="17" y="123"/>
                  </a:lnTo>
                  <a:lnTo>
                    <a:pt x="21" y="128"/>
                  </a:lnTo>
                  <a:lnTo>
                    <a:pt x="27" y="133"/>
                  </a:lnTo>
                  <a:lnTo>
                    <a:pt x="32" y="138"/>
                  </a:lnTo>
                  <a:lnTo>
                    <a:pt x="38" y="141"/>
                  </a:lnTo>
                  <a:lnTo>
                    <a:pt x="45" y="144"/>
                  </a:lnTo>
                  <a:lnTo>
                    <a:pt x="52" y="147"/>
                  </a:lnTo>
                  <a:lnTo>
                    <a:pt x="60" y="149"/>
                  </a:lnTo>
                  <a:lnTo>
                    <a:pt x="67" y="150"/>
                  </a:lnTo>
                  <a:lnTo>
                    <a:pt x="75" y="150"/>
                  </a:lnTo>
                  <a:lnTo>
                    <a:pt x="82" y="150"/>
                  </a:lnTo>
                  <a:lnTo>
                    <a:pt x="90" y="149"/>
                  </a:lnTo>
                  <a:lnTo>
                    <a:pt x="97" y="147"/>
                  </a:lnTo>
                  <a:lnTo>
                    <a:pt x="104" y="144"/>
                  </a:lnTo>
                  <a:lnTo>
                    <a:pt x="110" y="141"/>
                  </a:lnTo>
                  <a:lnTo>
                    <a:pt x="117" y="138"/>
                  </a:lnTo>
                  <a:lnTo>
                    <a:pt x="122" y="133"/>
                  </a:lnTo>
                  <a:lnTo>
                    <a:pt x="127" y="128"/>
                  </a:lnTo>
                  <a:lnTo>
                    <a:pt x="133" y="123"/>
                  </a:lnTo>
                  <a:lnTo>
                    <a:pt x="137" y="117"/>
                  </a:lnTo>
                  <a:lnTo>
                    <a:pt x="140" y="111"/>
                  </a:lnTo>
                  <a:lnTo>
                    <a:pt x="144" y="104"/>
                  </a:lnTo>
                  <a:lnTo>
                    <a:pt x="147" y="98"/>
                  </a:lnTo>
                  <a:lnTo>
                    <a:pt x="148" y="90"/>
                  </a:lnTo>
                  <a:lnTo>
                    <a:pt x="150" y="83"/>
                  </a:lnTo>
                  <a:lnTo>
                    <a:pt x="150" y="75"/>
                  </a:lnTo>
                  <a:lnTo>
                    <a:pt x="150" y="68"/>
                  </a:lnTo>
                  <a:lnTo>
                    <a:pt x="148" y="60"/>
                  </a:lnTo>
                  <a:lnTo>
                    <a:pt x="147" y="53"/>
                  </a:lnTo>
                  <a:lnTo>
                    <a:pt x="144" y="45"/>
                  </a:lnTo>
                  <a:lnTo>
                    <a:pt x="140" y="39"/>
                  </a:lnTo>
                  <a:lnTo>
                    <a:pt x="137" y="33"/>
                  </a:lnTo>
                  <a:lnTo>
                    <a:pt x="133" y="27"/>
                  </a:lnTo>
                  <a:lnTo>
                    <a:pt x="127" y="22"/>
                  </a:lnTo>
                  <a:lnTo>
                    <a:pt x="122" y="17"/>
                  </a:lnTo>
                  <a:lnTo>
                    <a:pt x="117" y="13"/>
                  </a:lnTo>
                  <a:lnTo>
                    <a:pt x="110" y="9"/>
                  </a:lnTo>
                  <a:lnTo>
                    <a:pt x="104" y="6"/>
                  </a:lnTo>
                  <a:lnTo>
                    <a:pt x="97" y="3"/>
                  </a:lnTo>
                  <a:lnTo>
                    <a:pt x="90" y="1"/>
                  </a:lnTo>
                  <a:lnTo>
                    <a:pt x="82" y="0"/>
                  </a:lnTo>
                  <a:lnTo>
                    <a:pt x="7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533">
              <a:extLst>
                <a:ext uri="{FF2B5EF4-FFF2-40B4-BE49-F238E27FC236}">
                  <a16:creationId xmlns="" xmlns:a16="http://schemas.microsoft.com/office/drawing/2014/main" id="{A987C5FF-7023-4033-B3FB-4B0A838681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89238" y="2654300"/>
              <a:ext cx="96838" cy="106363"/>
            </a:xfrm>
            <a:custGeom>
              <a:avLst/>
              <a:gdLst>
                <a:gd name="T0" fmla="*/ 30 w 301"/>
                <a:gd name="T1" fmla="*/ 30 h 331"/>
                <a:gd name="T2" fmla="*/ 250 w 301"/>
                <a:gd name="T3" fmla="*/ 150 h 331"/>
                <a:gd name="T4" fmla="*/ 301 w 301"/>
                <a:gd name="T5" fmla="*/ 165 h 331"/>
                <a:gd name="T6" fmla="*/ 300 w 301"/>
                <a:gd name="T7" fmla="*/ 161 h 331"/>
                <a:gd name="T8" fmla="*/ 300 w 301"/>
                <a:gd name="T9" fmla="*/ 160 h 331"/>
                <a:gd name="T10" fmla="*/ 297 w 301"/>
                <a:gd name="T11" fmla="*/ 155 h 331"/>
                <a:gd name="T12" fmla="*/ 297 w 301"/>
                <a:gd name="T13" fmla="*/ 155 h 331"/>
                <a:gd name="T14" fmla="*/ 144 w 301"/>
                <a:gd name="T15" fmla="*/ 2 h 331"/>
                <a:gd name="T16" fmla="*/ 138 w 301"/>
                <a:gd name="T17" fmla="*/ 0 h 331"/>
                <a:gd name="T18" fmla="*/ 15 w 301"/>
                <a:gd name="T19" fmla="*/ 0 h 331"/>
                <a:gd name="T20" fmla="*/ 10 w 301"/>
                <a:gd name="T21" fmla="*/ 1 h 331"/>
                <a:gd name="T22" fmla="*/ 4 w 301"/>
                <a:gd name="T23" fmla="*/ 4 h 331"/>
                <a:gd name="T24" fmla="*/ 1 w 301"/>
                <a:gd name="T25" fmla="*/ 10 h 331"/>
                <a:gd name="T26" fmla="*/ 0 w 301"/>
                <a:gd name="T27" fmla="*/ 15 h 331"/>
                <a:gd name="T28" fmla="*/ 0 w 301"/>
                <a:gd name="T29" fmla="*/ 316 h 331"/>
                <a:gd name="T30" fmla="*/ 1 w 301"/>
                <a:gd name="T31" fmla="*/ 322 h 331"/>
                <a:gd name="T32" fmla="*/ 4 w 301"/>
                <a:gd name="T33" fmla="*/ 327 h 331"/>
                <a:gd name="T34" fmla="*/ 10 w 301"/>
                <a:gd name="T35" fmla="*/ 330 h 331"/>
                <a:gd name="T36" fmla="*/ 15 w 301"/>
                <a:gd name="T37" fmla="*/ 331 h 331"/>
                <a:gd name="T38" fmla="*/ 31 w 301"/>
                <a:gd name="T39" fmla="*/ 324 h 331"/>
                <a:gd name="T40" fmla="*/ 31 w 301"/>
                <a:gd name="T41" fmla="*/ 306 h 331"/>
                <a:gd name="T42" fmla="*/ 35 w 301"/>
                <a:gd name="T43" fmla="*/ 285 h 331"/>
                <a:gd name="T44" fmla="*/ 43 w 301"/>
                <a:gd name="T45" fmla="*/ 266 h 331"/>
                <a:gd name="T46" fmla="*/ 55 w 301"/>
                <a:gd name="T47" fmla="*/ 249 h 331"/>
                <a:gd name="T48" fmla="*/ 69 w 301"/>
                <a:gd name="T49" fmla="*/ 235 h 331"/>
                <a:gd name="T50" fmla="*/ 86 w 301"/>
                <a:gd name="T51" fmla="*/ 223 h 331"/>
                <a:gd name="T52" fmla="*/ 104 w 301"/>
                <a:gd name="T53" fmla="*/ 215 h 331"/>
                <a:gd name="T54" fmla="*/ 126 w 301"/>
                <a:gd name="T55" fmla="*/ 211 h 331"/>
                <a:gd name="T56" fmla="*/ 147 w 301"/>
                <a:gd name="T57" fmla="*/ 211 h 331"/>
                <a:gd name="T58" fmla="*/ 167 w 301"/>
                <a:gd name="T59" fmla="*/ 215 h 331"/>
                <a:gd name="T60" fmla="*/ 186 w 301"/>
                <a:gd name="T61" fmla="*/ 223 h 331"/>
                <a:gd name="T62" fmla="*/ 203 w 301"/>
                <a:gd name="T63" fmla="*/ 235 h 331"/>
                <a:gd name="T64" fmla="*/ 217 w 301"/>
                <a:gd name="T65" fmla="*/ 249 h 331"/>
                <a:gd name="T66" fmla="*/ 229 w 301"/>
                <a:gd name="T67" fmla="*/ 266 h 331"/>
                <a:gd name="T68" fmla="*/ 236 w 301"/>
                <a:gd name="T69" fmla="*/ 285 h 331"/>
                <a:gd name="T70" fmla="*/ 240 w 301"/>
                <a:gd name="T71" fmla="*/ 306 h 331"/>
                <a:gd name="T72" fmla="*/ 241 w 301"/>
                <a:gd name="T73" fmla="*/ 324 h 331"/>
                <a:gd name="T74" fmla="*/ 286 w 301"/>
                <a:gd name="T75" fmla="*/ 331 h 331"/>
                <a:gd name="T76" fmla="*/ 292 w 301"/>
                <a:gd name="T77" fmla="*/ 330 h 331"/>
                <a:gd name="T78" fmla="*/ 297 w 301"/>
                <a:gd name="T79" fmla="*/ 327 h 331"/>
                <a:gd name="T80" fmla="*/ 300 w 301"/>
                <a:gd name="T81" fmla="*/ 322 h 331"/>
                <a:gd name="T82" fmla="*/ 301 w 301"/>
                <a:gd name="T83" fmla="*/ 316 h 331"/>
                <a:gd name="T84" fmla="*/ 301 w 301"/>
                <a:gd name="T85" fmla="*/ 165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01" h="331">
                  <a:moveTo>
                    <a:pt x="30" y="150"/>
                  </a:moveTo>
                  <a:lnTo>
                    <a:pt x="30" y="30"/>
                  </a:lnTo>
                  <a:lnTo>
                    <a:pt x="130" y="30"/>
                  </a:lnTo>
                  <a:lnTo>
                    <a:pt x="250" y="150"/>
                  </a:lnTo>
                  <a:lnTo>
                    <a:pt x="30" y="150"/>
                  </a:lnTo>
                  <a:close/>
                  <a:moveTo>
                    <a:pt x="301" y="165"/>
                  </a:moveTo>
                  <a:lnTo>
                    <a:pt x="300" y="163"/>
                  </a:lnTo>
                  <a:lnTo>
                    <a:pt x="300" y="161"/>
                  </a:lnTo>
                  <a:lnTo>
                    <a:pt x="300" y="160"/>
                  </a:lnTo>
                  <a:lnTo>
                    <a:pt x="300" y="160"/>
                  </a:lnTo>
                  <a:lnTo>
                    <a:pt x="298" y="156"/>
                  </a:lnTo>
                  <a:lnTo>
                    <a:pt x="297" y="155"/>
                  </a:lnTo>
                  <a:lnTo>
                    <a:pt x="297" y="155"/>
                  </a:lnTo>
                  <a:lnTo>
                    <a:pt x="297" y="155"/>
                  </a:lnTo>
                  <a:lnTo>
                    <a:pt x="147" y="4"/>
                  </a:lnTo>
                  <a:lnTo>
                    <a:pt x="144" y="2"/>
                  </a:lnTo>
                  <a:lnTo>
                    <a:pt x="142" y="1"/>
                  </a:lnTo>
                  <a:lnTo>
                    <a:pt x="138" y="0"/>
                  </a:lnTo>
                  <a:lnTo>
                    <a:pt x="136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1"/>
                  </a:lnTo>
                  <a:lnTo>
                    <a:pt x="7" y="2"/>
                  </a:lnTo>
                  <a:lnTo>
                    <a:pt x="4" y="4"/>
                  </a:lnTo>
                  <a:lnTo>
                    <a:pt x="3" y="6"/>
                  </a:lnTo>
                  <a:lnTo>
                    <a:pt x="1" y="10"/>
                  </a:lnTo>
                  <a:lnTo>
                    <a:pt x="1" y="12"/>
                  </a:lnTo>
                  <a:lnTo>
                    <a:pt x="0" y="15"/>
                  </a:lnTo>
                  <a:lnTo>
                    <a:pt x="0" y="165"/>
                  </a:lnTo>
                  <a:lnTo>
                    <a:pt x="0" y="316"/>
                  </a:lnTo>
                  <a:lnTo>
                    <a:pt x="1" y="320"/>
                  </a:lnTo>
                  <a:lnTo>
                    <a:pt x="1" y="322"/>
                  </a:lnTo>
                  <a:lnTo>
                    <a:pt x="3" y="325"/>
                  </a:lnTo>
                  <a:lnTo>
                    <a:pt x="4" y="327"/>
                  </a:lnTo>
                  <a:lnTo>
                    <a:pt x="7" y="328"/>
                  </a:lnTo>
                  <a:lnTo>
                    <a:pt x="10" y="330"/>
                  </a:lnTo>
                  <a:lnTo>
                    <a:pt x="12" y="331"/>
                  </a:lnTo>
                  <a:lnTo>
                    <a:pt x="15" y="331"/>
                  </a:lnTo>
                  <a:lnTo>
                    <a:pt x="31" y="331"/>
                  </a:lnTo>
                  <a:lnTo>
                    <a:pt x="31" y="324"/>
                  </a:lnTo>
                  <a:lnTo>
                    <a:pt x="30" y="316"/>
                  </a:lnTo>
                  <a:lnTo>
                    <a:pt x="31" y="306"/>
                  </a:lnTo>
                  <a:lnTo>
                    <a:pt x="32" y="295"/>
                  </a:lnTo>
                  <a:lnTo>
                    <a:pt x="35" y="285"/>
                  </a:lnTo>
                  <a:lnTo>
                    <a:pt x="39" y="276"/>
                  </a:lnTo>
                  <a:lnTo>
                    <a:pt x="43" y="266"/>
                  </a:lnTo>
                  <a:lnTo>
                    <a:pt x="48" y="257"/>
                  </a:lnTo>
                  <a:lnTo>
                    <a:pt x="55" y="249"/>
                  </a:lnTo>
                  <a:lnTo>
                    <a:pt x="61" y="241"/>
                  </a:lnTo>
                  <a:lnTo>
                    <a:pt x="69" y="235"/>
                  </a:lnTo>
                  <a:lnTo>
                    <a:pt x="77" y="228"/>
                  </a:lnTo>
                  <a:lnTo>
                    <a:pt x="86" y="223"/>
                  </a:lnTo>
                  <a:lnTo>
                    <a:pt x="94" y="219"/>
                  </a:lnTo>
                  <a:lnTo>
                    <a:pt x="104" y="215"/>
                  </a:lnTo>
                  <a:lnTo>
                    <a:pt x="115" y="213"/>
                  </a:lnTo>
                  <a:lnTo>
                    <a:pt x="126" y="211"/>
                  </a:lnTo>
                  <a:lnTo>
                    <a:pt x="136" y="211"/>
                  </a:lnTo>
                  <a:lnTo>
                    <a:pt x="147" y="211"/>
                  </a:lnTo>
                  <a:lnTo>
                    <a:pt x="157" y="213"/>
                  </a:lnTo>
                  <a:lnTo>
                    <a:pt x="167" y="215"/>
                  </a:lnTo>
                  <a:lnTo>
                    <a:pt x="177" y="219"/>
                  </a:lnTo>
                  <a:lnTo>
                    <a:pt x="186" y="223"/>
                  </a:lnTo>
                  <a:lnTo>
                    <a:pt x="194" y="228"/>
                  </a:lnTo>
                  <a:lnTo>
                    <a:pt x="203" y="235"/>
                  </a:lnTo>
                  <a:lnTo>
                    <a:pt x="210" y="241"/>
                  </a:lnTo>
                  <a:lnTo>
                    <a:pt x="217" y="249"/>
                  </a:lnTo>
                  <a:lnTo>
                    <a:pt x="223" y="257"/>
                  </a:lnTo>
                  <a:lnTo>
                    <a:pt x="229" y="266"/>
                  </a:lnTo>
                  <a:lnTo>
                    <a:pt x="233" y="276"/>
                  </a:lnTo>
                  <a:lnTo>
                    <a:pt x="236" y="285"/>
                  </a:lnTo>
                  <a:lnTo>
                    <a:pt x="239" y="295"/>
                  </a:lnTo>
                  <a:lnTo>
                    <a:pt x="240" y="306"/>
                  </a:lnTo>
                  <a:lnTo>
                    <a:pt x="241" y="316"/>
                  </a:lnTo>
                  <a:lnTo>
                    <a:pt x="241" y="324"/>
                  </a:lnTo>
                  <a:lnTo>
                    <a:pt x="240" y="331"/>
                  </a:lnTo>
                  <a:lnTo>
                    <a:pt x="286" y="331"/>
                  </a:lnTo>
                  <a:lnTo>
                    <a:pt x="290" y="330"/>
                  </a:lnTo>
                  <a:lnTo>
                    <a:pt x="292" y="330"/>
                  </a:lnTo>
                  <a:lnTo>
                    <a:pt x="295" y="328"/>
                  </a:lnTo>
                  <a:lnTo>
                    <a:pt x="297" y="327"/>
                  </a:lnTo>
                  <a:lnTo>
                    <a:pt x="299" y="325"/>
                  </a:lnTo>
                  <a:lnTo>
                    <a:pt x="300" y="322"/>
                  </a:lnTo>
                  <a:lnTo>
                    <a:pt x="301" y="320"/>
                  </a:lnTo>
                  <a:lnTo>
                    <a:pt x="301" y="316"/>
                  </a:lnTo>
                  <a:lnTo>
                    <a:pt x="301" y="165"/>
                  </a:lnTo>
                  <a:lnTo>
                    <a:pt x="301" y="165"/>
                  </a:lnTo>
                  <a:lnTo>
                    <a:pt x="301" y="1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534">
              <a:extLst>
                <a:ext uri="{FF2B5EF4-FFF2-40B4-BE49-F238E27FC236}">
                  <a16:creationId xmlns="" xmlns:a16="http://schemas.microsoft.com/office/drawing/2014/main" id="{D774B9E2-3CAC-4456-A66F-9E8754AA66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8288" y="2732088"/>
              <a:ext cx="49213" cy="47625"/>
            </a:xfrm>
            <a:custGeom>
              <a:avLst/>
              <a:gdLst>
                <a:gd name="T0" fmla="*/ 68 w 151"/>
                <a:gd name="T1" fmla="*/ 0 h 150"/>
                <a:gd name="T2" fmla="*/ 54 w 151"/>
                <a:gd name="T3" fmla="*/ 3 h 150"/>
                <a:gd name="T4" fmla="*/ 40 w 151"/>
                <a:gd name="T5" fmla="*/ 9 h 150"/>
                <a:gd name="T6" fmla="*/ 28 w 151"/>
                <a:gd name="T7" fmla="*/ 17 h 150"/>
                <a:gd name="T8" fmla="*/ 17 w 151"/>
                <a:gd name="T9" fmla="*/ 27 h 150"/>
                <a:gd name="T10" fmla="*/ 10 w 151"/>
                <a:gd name="T11" fmla="*/ 39 h 150"/>
                <a:gd name="T12" fmla="*/ 4 w 151"/>
                <a:gd name="T13" fmla="*/ 53 h 150"/>
                <a:gd name="T14" fmla="*/ 1 w 151"/>
                <a:gd name="T15" fmla="*/ 68 h 150"/>
                <a:gd name="T16" fmla="*/ 1 w 151"/>
                <a:gd name="T17" fmla="*/ 83 h 150"/>
                <a:gd name="T18" fmla="*/ 4 w 151"/>
                <a:gd name="T19" fmla="*/ 98 h 150"/>
                <a:gd name="T20" fmla="*/ 10 w 151"/>
                <a:gd name="T21" fmla="*/ 111 h 150"/>
                <a:gd name="T22" fmla="*/ 17 w 151"/>
                <a:gd name="T23" fmla="*/ 123 h 150"/>
                <a:gd name="T24" fmla="*/ 28 w 151"/>
                <a:gd name="T25" fmla="*/ 133 h 150"/>
                <a:gd name="T26" fmla="*/ 40 w 151"/>
                <a:gd name="T27" fmla="*/ 141 h 150"/>
                <a:gd name="T28" fmla="*/ 54 w 151"/>
                <a:gd name="T29" fmla="*/ 147 h 150"/>
                <a:gd name="T30" fmla="*/ 68 w 151"/>
                <a:gd name="T31" fmla="*/ 150 h 150"/>
                <a:gd name="T32" fmla="*/ 84 w 151"/>
                <a:gd name="T33" fmla="*/ 150 h 150"/>
                <a:gd name="T34" fmla="*/ 98 w 151"/>
                <a:gd name="T35" fmla="*/ 147 h 150"/>
                <a:gd name="T36" fmla="*/ 112 w 151"/>
                <a:gd name="T37" fmla="*/ 141 h 150"/>
                <a:gd name="T38" fmla="*/ 124 w 151"/>
                <a:gd name="T39" fmla="*/ 133 h 150"/>
                <a:gd name="T40" fmla="*/ 134 w 151"/>
                <a:gd name="T41" fmla="*/ 123 h 150"/>
                <a:gd name="T42" fmla="*/ 142 w 151"/>
                <a:gd name="T43" fmla="*/ 111 h 150"/>
                <a:gd name="T44" fmla="*/ 148 w 151"/>
                <a:gd name="T45" fmla="*/ 98 h 150"/>
                <a:gd name="T46" fmla="*/ 150 w 151"/>
                <a:gd name="T47" fmla="*/ 83 h 150"/>
                <a:gd name="T48" fmla="*/ 150 w 151"/>
                <a:gd name="T49" fmla="*/ 68 h 150"/>
                <a:gd name="T50" fmla="*/ 148 w 151"/>
                <a:gd name="T51" fmla="*/ 53 h 150"/>
                <a:gd name="T52" fmla="*/ 142 w 151"/>
                <a:gd name="T53" fmla="*/ 39 h 150"/>
                <a:gd name="T54" fmla="*/ 134 w 151"/>
                <a:gd name="T55" fmla="*/ 27 h 150"/>
                <a:gd name="T56" fmla="*/ 124 w 151"/>
                <a:gd name="T57" fmla="*/ 17 h 150"/>
                <a:gd name="T58" fmla="*/ 112 w 151"/>
                <a:gd name="T59" fmla="*/ 9 h 150"/>
                <a:gd name="T60" fmla="*/ 98 w 151"/>
                <a:gd name="T61" fmla="*/ 3 h 150"/>
                <a:gd name="T62" fmla="*/ 84 w 151"/>
                <a:gd name="T63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1" h="150">
                  <a:moveTo>
                    <a:pt x="76" y="0"/>
                  </a:moveTo>
                  <a:lnTo>
                    <a:pt x="68" y="0"/>
                  </a:lnTo>
                  <a:lnTo>
                    <a:pt x="60" y="1"/>
                  </a:lnTo>
                  <a:lnTo>
                    <a:pt x="54" y="3"/>
                  </a:lnTo>
                  <a:lnTo>
                    <a:pt x="46" y="6"/>
                  </a:lnTo>
                  <a:lnTo>
                    <a:pt x="40" y="9"/>
                  </a:lnTo>
                  <a:lnTo>
                    <a:pt x="33" y="13"/>
                  </a:lnTo>
                  <a:lnTo>
                    <a:pt x="28" y="17"/>
                  </a:lnTo>
                  <a:lnTo>
                    <a:pt x="23" y="22"/>
                  </a:lnTo>
                  <a:lnTo>
                    <a:pt x="17" y="27"/>
                  </a:lnTo>
                  <a:lnTo>
                    <a:pt x="13" y="33"/>
                  </a:lnTo>
                  <a:lnTo>
                    <a:pt x="10" y="39"/>
                  </a:lnTo>
                  <a:lnTo>
                    <a:pt x="7" y="45"/>
                  </a:lnTo>
                  <a:lnTo>
                    <a:pt x="4" y="53"/>
                  </a:lnTo>
                  <a:lnTo>
                    <a:pt x="2" y="60"/>
                  </a:lnTo>
                  <a:lnTo>
                    <a:pt x="1" y="68"/>
                  </a:lnTo>
                  <a:lnTo>
                    <a:pt x="0" y="75"/>
                  </a:lnTo>
                  <a:lnTo>
                    <a:pt x="1" y="83"/>
                  </a:lnTo>
                  <a:lnTo>
                    <a:pt x="2" y="90"/>
                  </a:lnTo>
                  <a:lnTo>
                    <a:pt x="4" y="98"/>
                  </a:lnTo>
                  <a:lnTo>
                    <a:pt x="7" y="104"/>
                  </a:lnTo>
                  <a:lnTo>
                    <a:pt x="10" y="111"/>
                  </a:lnTo>
                  <a:lnTo>
                    <a:pt x="13" y="117"/>
                  </a:lnTo>
                  <a:lnTo>
                    <a:pt x="17" y="123"/>
                  </a:lnTo>
                  <a:lnTo>
                    <a:pt x="23" y="128"/>
                  </a:lnTo>
                  <a:lnTo>
                    <a:pt x="28" y="133"/>
                  </a:lnTo>
                  <a:lnTo>
                    <a:pt x="33" y="138"/>
                  </a:lnTo>
                  <a:lnTo>
                    <a:pt x="40" y="141"/>
                  </a:lnTo>
                  <a:lnTo>
                    <a:pt x="46" y="144"/>
                  </a:lnTo>
                  <a:lnTo>
                    <a:pt x="54" y="147"/>
                  </a:lnTo>
                  <a:lnTo>
                    <a:pt x="60" y="149"/>
                  </a:lnTo>
                  <a:lnTo>
                    <a:pt x="68" y="150"/>
                  </a:lnTo>
                  <a:lnTo>
                    <a:pt x="76" y="150"/>
                  </a:lnTo>
                  <a:lnTo>
                    <a:pt x="84" y="150"/>
                  </a:lnTo>
                  <a:lnTo>
                    <a:pt x="91" y="149"/>
                  </a:lnTo>
                  <a:lnTo>
                    <a:pt x="98" y="147"/>
                  </a:lnTo>
                  <a:lnTo>
                    <a:pt x="105" y="144"/>
                  </a:lnTo>
                  <a:lnTo>
                    <a:pt x="112" y="141"/>
                  </a:lnTo>
                  <a:lnTo>
                    <a:pt x="118" y="138"/>
                  </a:lnTo>
                  <a:lnTo>
                    <a:pt x="124" y="133"/>
                  </a:lnTo>
                  <a:lnTo>
                    <a:pt x="129" y="128"/>
                  </a:lnTo>
                  <a:lnTo>
                    <a:pt x="134" y="123"/>
                  </a:lnTo>
                  <a:lnTo>
                    <a:pt x="139" y="117"/>
                  </a:lnTo>
                  <a:lnTo>
                    <a:pt x="142" y="111"/>
                  </a:lnTo>
                  <a:lnTo>
                    <a:pt x="145" y="104"/>
                  </a:lnTo>
                  <a:lnTo>
                    <a:pt x="148" y="98"/>
                  </a:lnTo>
                  <a:lnTo>
                    <a:pt x="149" y="90"/>
                  </a:lnTo>
                  <a:lnTo>
                    <a:pt x="150" y="83"/>
                  </a:lnTo>
                  <a:lnTo>
                    <a:pt x="151" y="75"/>
                  </a:lnTo>
                  <a:lnTo>
                    <a:pt x="150" y="68"/>
                  </a:lnTo>
                  <a:lnTo>
                    <a:pt x="149" y="60"/>
                  </a:lnTo>
                  <a:lnTo>
                    <a:pt x="148" y="53"/>
                  </a:lnTo>
                  <a:lnTo>
                    <a:pt x="145" y="45"/>
                  </a:lnTo>
                  <a:lnTo>
                    <a:pt x="142" y="39"/>
                  </a:lnTo>
                  <a:lnTo>
                    <a:pt x="139" y="33"/>
                  </a:lnTo>
                  <a:lnTo>
                    <a:pt x="134" y="27"/>
                  </a:lnTo>
                  <a:lnTo>
                    <a:pt x="129" y="22"/>
                  </a:lnTo>
                  <a:lnTo>
                    <a:pt x="124" y="17"/>
                  </a:lnTo>
                  <a:lnTo>
                    <a:pt x="118" y="13"/>
                  </a:lnTo>
                  <a:lnTo>
                    <a:pt x="112" y="9"/>
                  </a:lnTo>
                  <a:lnTo>
                    <a:pt x="105" y="6"/>
                  </a:lnTo>
                  <a:lnTo>
                    <a:pt x="98" y="3"/>
                  </a:lnTo>
                  <a:lnTo>
                    <a:pt x="91" y="1"/>
                  </a:lnTo>
                  <a:lnTo>
                    <a:pt x="84" y="0"/>
                  </a:lnTo>
                  <a:lnTo>
                    <a:pt x="7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="" xmlns:a16="http://schemas.microsoft.com/office/drawing/2014/main" id="{8B3A079F-78B7-453E-BFA9-1C887591490C}"/>
              </a:ext>
            </a:extLst>
          </p:cNvPr>
          <p:cNvGrpSpPr/>
          <p:nvPr/>
        </p:nvGrpSpPr>
        <p:grpSpPr>
          <a:xfrm>
            <a:off x="4473890" y="5026130"/>
            <a:ext cx="285750" cy="252412"/>
            <a:chOff x="7600950" y="779463"/>
            <a:chExt cx="285750" cy="252412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47" name="Freeform 3135">
              <a:extLst>
                <a:ext uri="{FF2B5EF4-FFF2-40B4-BE49-F238E27FC236}">
                  <a16:creationId xmlns="" xmlns:a16="http://schemas.microsoft.com/office/drawing/2014/main" id="{6255AD9E-54C2-4024-8DB2-67C763732767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7150" y="779463"/>
              <a:ext cx="209550" cy="242888"/>
            </a:xfrm>
            <a:custGeom>
              <a:avLst/>
              <a:gdLst>
                <a:gd name="T0" fmla="*/ 526 w 527"/>
                <a:gd name="T1" fmla="*/ 282 h 612"/>
                <a:gd name="T2" fmla="*/ 523 w 527"/>
                <a:gd name="T3" fmla="*/ 270 h 612"/>
                <a:gd name="T4" fmla="*/ 516 w 527"/>
                <a:gd name="T5" fmla="*/ 255 h 612"/>
                <a:gd name="T6" fmla="*/ 500 w 527"/>
                <a:gd name="T7" fmla="*/ 240 h 612"/>
                <a:gd name="T8" fmla="*/ 484 w 527"/>
                <a:gd name="T9" fmla="*/ 231 h 612"/>
                <a:gd name="T10" fmla="*/ 472 w 527"/>
                <a:gd name="T11" fmla="*/ 229 h 612"/>
                <a:gd name="T12" fmla="*/ 244 w 527"/>
                <a:gd name="T13" fmla="*/ 229 h 612"/>
                <a:gd name="T14" fmla="*/ 256 w 527"/>
                <a:gd name="T15" fmla="*/ 196 h 612"/>
                <a:gd name="T16" fmla="*/ 267 w 527"/>
                <a:gd name="T17" fmla="*/ 154 h 612"/>
                <a:gd name="T18" fmla="*/ 273 w 527"/>
                <a:gd name="T19" fmla="*/ 110 h 612"/>
                <a:gd name="T20" fmla="*/ 273 w 527"/>
                <a:gd name="T21" fmla="*/ 90 h 612"/>
                <a:gd name="T22" fmla="*/ 269 w 527"/>
                <a:gd name="T23" fmla="*/ 71 h 612"/>
                <a:gd name="T24" fmla="*/ 262 w 527"/>
                <a:gd name="T25" fmla="*/ 49 h 612"/>
                <a:gd name="T26" fmla="*/ 252 w 527"/>
                <a:gd name="T27" fmla="*/ 33 h 612"/>
                <a:gd name="T28" fmla="*/ 243 w 527"/>
                <a:gd name="T29" fmla="*/ 21 h 612"/>
                <a:gd name="T30" fmla="*/ 233 w 527"/>
                <a:gd name="T31" fmla="*/ 11 h 612"/>
                <a:gd name="T32" fmla="*/ 215 w 527"/>
                <a:gd name="T33" fmla="*/ 3 h 612"/>
                <a:gd name="T34" fmla="*/ 202 w 527"/>
                <a:gd name="T35" fmla="*/ 0 h 612"/>
                <a:gd name="T36" fmla="*/ 184 w 527"/>
                <a:gd name="T37" fmla="*/ 5 h 612"/>
                <a:gd name="T38" fmla="*/ 169 w 527"/>
                <a:gd name="T39" fmla="*/ 16 h 612"/>
                <a:gd name="T40" fmla="*/ 159 w 527"/>
                <a:gd name="T41" fmla="*/ 33 h 612"/>
                <a:gd name="T42" fmla="*/ 155 w 527"/>
                <a:gd name="T43" fmla="*/ 53 h 612"/>
                <a:gd name="T44" fmla="*/ 151 w 527"/>
                <a:gd name="T45" fmla="*/ 90 h 612"/>
                <a:gd name="T46" fmla="*/ 140 w 527"/>
                <a:gd name="T47" fmla="*/ 127 h 612"/>
                <a:gd name="T48" fmla="*/ 124 w 527"/>
                <a:gd name="T49" fmla="*/ 162 h 612"/>
                <a:gd name="T50" fmla="*/ 102 w 527"/>
                <a:gd name="T51" fmla="*/ 197 h 612"/>
                <a:gd name="T52" fmla="*/ 79 w 527"/>
                <a:gd name="T53" fmla="*/ 226 h 612"/>
                <a:gd name="T54" fmla="*/ 52 w 527"/>
                <a:gd name="T55" fmla="*/ 254 h 612"/>
                <a:gd name="T56" fmla="*/ 26 w 527"/>
                <a:gd name="T57" fmla="*/ 275 h 612"/>
                <a:gd name="T58" fmla="*/ 0 w 527"/>
                <a:gd name="T59" fmla="*/ 291 h 612"/>
                <a:gd name="T60" fmla="*/ 17 w 527"/>
                <a:gd name="T61" fmla="*/ 586 h 612"/>
                <a:gd name="T62" fmla="*/ 48 w 527"/>
                <a:gd name="T63" fmla="*/ 592 h 612"/>
                <a:gd name="T64" fmla="*/ 88 w 527"/>
                <a:gd name="T65" fmla="*/ 602 h 612"/>
                <a:gd name="T66" fmla="*/ 129 w 527"/>
                <a:gd name="T67" fmla="*/ 610 h 612"/>
                <a:gd name="T68" fmla="*/ 161 w 527"/>
                <a:gd name="T69" fmla="*/ 612 h 612"/>
                <a:gd name="T70" fmla="*/ 383 w 527"/>
                <a:gd name="T71" fmla="*/ 612 h 612"/>
                <a:gd name="T72" fmla="*/ 403 w 527"/>
                <a:gd name="T73" fmla="*/ 608 h 612"/>
                <a:gd name="T74" fmla="*/ 419 w 527"/>
                <a:gd name="T75" fmla="*/ 600 h 612"/>
                <a:gd name="T76" fmla="*/ 428 w 527"/>
                <a:gd name="T77" fmla="*/ 585 h 612"/>
                <a:gd name="T78" fmla="*/ 431 w 527"/>
                <a:gd name="T79" fmla="*/ 564 h 612"/>
                <a:gd name="T80" fmla="*/ 428 w 527"/>
                <a:gd name="T81" fmla="*/ 550 h 612"/>
                <a:gd name="T82" fmla="*/ 424 w 527"/>
                <a:gd name="T83" fmla="*/ 538 h 612"/>
                <a:gd name="T84" fmla="*/ 441 w 527"/>
                <a:gd name="T85" fmla="*/ 532 h 612"/>
                <a:gd name="T86" fmla="*/ 455 w 527"/>
                <a:gd name="T87" fmla="*/ 523 h 612"/>
                <a:gd name="T88" fmla="*/ 464 w 527"/>
                <a:gd name="T89" fmla="*/ 508 h 612"/>
                <a:gd name="T90" fmla="*/ 466 w 527"/>
                <a:gd name="T91" fmla="*/ 492 h 612"/>
                <a:gd name="T92" fmla="*/ 464 w 527"/>
                <a:gd name="T93" fmla="*/ 472 h 612"/>
                <a:gd name="T94" fmla="*/ 456 w 527"/>
                <a:gd name="T95" fmla="*/ 455 h 612"/>
                <a:gd name="T96" fmla="*/ 475 w 527"/>
                <a:gd name="T97" fmla="*/ 447 h 612"/>
                <a:gd name="T98" fmla="*/ 489 w 527"/>
                <a:gd name="T99" fmla="*/ 433 h 612"/>
                <a:gd name="T100" fmla="*/ 499 w 527"/>
                <a:gd name="T101" fmla="*/ 416 h 612"/>
                <a:gd name="T102" fmla="*/ 502 w 527"/>
                <a:gd name="T103" fmla="*/ 397 h 612"/>
                <a:gd name="T104" fmla="*/ 501 w 527"/>
                <a:gd name="T105" fmla="*/ 386 h 612"/>
                <a:gd name="T106" fmla="*/ 497 w 527"/>
                <a:gd name="T107" fmla="*/ 375 h 612"/>
                <a:gd name="T108" fmla="*/ 484 w 527"/>
                <a:gd name="T109" fmla="*/ 357 h 612"/>
                <a:gd name="T110" fmla="*/ 503 w 527"/>
                <a:gd name="T111" fmla="*/ 345 h 612"/>
                <a:gd name="T112" fmla="*/ 516 w 527"/>
                <a:gd name="T113" fmla="*/ 329 h 612"/>
                <a:gd name="T114" fmla="*/ 523 w 527"/>
                <a:gd name="T115" fmla="*/ 309 h 612"/>
                <a:gd name="T116" fmla="*/ 527 w 527"/>
                <a:gd name="T117" fmla="*/ 288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27" h="612">
                  <a:moveTo>
                    <a:pt x="527" y="288"/>
                  </a:moveTo>
                  <a:lnTo>
                    <a:pt x="526" y="282"/>
                  </a:lnTo>
                  <a:lnTo>
                    <a:pt x="526" y="276"/>
                  </a:lnTo>
                  <a:lnTo>
                    <a:pt x="523" y="270"/>
                  </a:lnTo>
                  <a:lnTo>
                    <a:pt x="522" y="266"/>
                  </a:lnTo>
                  <a:lnTo>
                    <a:pt x="516" y="255"/>
                  </a:lnTo>
                  <a:lnTo>
                    <a:pt x="509" y="247"/>
                  </a:lnTo>
                  <a:lnTo>
                    <a:pt x="500" y="240"/>
                  </a:lnTo>
                  <a:lnTo>
                    <a:pt x="489" y="234"/>
                  </a:lnTo>
                  <a:lnTo>
                    <a:pt x="484" y="231"/>
                  </a:lnTo>
                  <a:lnTo>
                    <a:pt x="478" y="230"/>
                  </a:lnTo>
                  <a:lnTo>
                    <a:pt x="472" y="229"/>
                  </a:lnTo>
                  <a:lnTo>
                    <a:pt x="466" y="229"/>
                  </a:lnTo>
                  <a:lnTo>
                    <a:pt x="244" y="229"/>
                  </a:lnTo>
                  <a:lnTo>
                    <a:pt x="250" y="213"/>
                  </a:lnTo>
                  <a:lnTo>
                    <a:pt x="256" y="196"/>
                  </a:lnTo>
                  <a:lnTo>
                    <a:pt x="261" y="175"/>
                  </a:lnTo>
                  <a:lnTo>
                    <a:pt x="267" y="154"/>
                  </a:lnTo>
                  <a:lnTo>
                    <a:pt x="270" y="131"/>
                  </a:lnTo>
                  <a:lnTo>
                    <a:pt x="273" y="110"/>
                  </a:lnTo>
                  <a:lnTo>
                    <a:pt x="273" y="99"/>
                  </a:lnTo>
                  <a:lnTo>
                    <a:pt x="273" y="90"/>
                  </a:lnTo>
                  <a:lnTo>
                    <a:pt x="271" y="80"/>
                  </a:lnTo>
                  <a:lnTo>
                    <a:pt x="269" y="71"/>
                  </a:lnTo>
                  <a:lnTo>
                    <a:pt x="265" y="60"/>
                  </a:lnTo>
                  <a:lnTo>
                    <a:pt x="262" y="49"/>
                  </a:lnTo>
                  <a:lnTo>
                    <a:pt x="257" y="41"/>
                  </a:lnTo>
                  <a:lnTo>
                    <a:pt x="252" y="33"/>
                  </a:lnTo>
                  <a:lnTo>
                    <a:pt x="248" y="25"/>
                  </a:lnTo>
                  <a:lnTo>
                    <a:pt x="243" y="21"/>
                  </a:lnTo>
                  <a:lnTo>
                    <a:pt x="238" y="16"/>
                  </a:lnTo>
                  <a:lnTo>
                    <a:pt x="233" y="11"/>
                  </a:lnTo>
                  <a:lnTo>
                    <a:pt x="224" y="6"/>
                  </a:lnTo>
                  <a:lnTo>
                    <a:pt x="215" y="3"/>
                  </a:lnTo>
                  <a:lnTo>
                    <a:pt x="208" y="2"/>
                  </a:lnTo>
                  <a:lnTo>
                    <a:pt x="202" y="0"/>
                  </a:lnTo>
                  <a:lnTo>
                    <a:pt x="193" y="2"/>
                  </a:lnTo>
                  <a:lnTo>
                    <a:pt x="184" y="5"/>
                  </a:lnTo>
                  <a:lnTo>
                    <a:pt x="176" y="10"/>
                  </a:lnTo>
                  <a:lnTo>
                    <a:pt x="169" y="16"/>
                  </a:lnTo>
                  <a:lnTo>
                    <a:pt x="163" y="23"/>
                  </a:lnTo>
                  <a:lnTo>
                    <a:pt x="159" y="33"/>
                  </a:lnTo>
                  <a:lnTo>
                    <a:pt x="156" y="42"/>
                  </a:lnTo>
                  <a:lnTo>
                    <a:pt x="155" y="53"/>
                  </a:lnTo>
                  <a:lnTo>
                    <a:pt x="155" y="71"/>
                  </a:lnTo>
                  <a:lnTo>
                    <a:pt x="151" y="90"/>
                  </a:lnTo>
                  <a:lnTo>
                    <a:pt x="146" y="109"/>
                  </a:lnTo>
                  <a:lnTo>
                    <a:pt x="140" y="127"/>
                  </a:lnTo>
                  <a:lnTo>
                    <a:pt x="133" y="144"/>
                  </a:lnTo>
                  <a:lnTo>
                    <a:pt x="124" y="162"/>
                  </a:lnTo>
                  <a:lnTo>
                    <a:pt x="114" y="180"/>
                  </a:lnTo>
                  <a:lnTo>
                    <a:pt x="102" y="197"/>
                  </a:lnTo>
                  <a:lnTo>
                    <a:pt x="91" y="212"/>
                  </a:lnTo>
                  <a:lnTo>
                    <a:pt x="79" y="226"/>
                  </a:lnTo>
                  <a:lnTo>
                    <a:pt x="66" y="241"/>
                  </a:lnTo>
                  <a:lnTo>
                    <a:pt x="52" y="254"/>
                  </a:lnTo>
                  <a:lnTo>
                    <a:pt x="39" y="266"/>
                  </a:lnTo>
                  <a:lnTo>
                    <a:pt x="26" y="275"/>
                  </a:lnTo>
                  <a:lnTo>
                    <a:pt x="12" y="284"/>
                  </a:lnTo>
                  <a:lnTo>
                    <a:pt x="0" y="291"/>
                  </a:lnTo>
                  <a:lnTo>
                    <a:pt x="0" y="582"/>
                  </a:lnTo>
                  <a:lnTo>
                    <a:pt x="17" y="586"/>
                  </a:lnTo>
                  <a:lnTo>
                    <a:pt x="32" y="588"/>
                  </a:lnTo>
                  <a:lnTo>
                    <a:pt x="48" y="592"/>
                  </a:lnTo>
                  <a:lnTo>
                    <a:pt x="61" y="595"/>
                  </a:lnTo>
                  <a:lnTo>
                    <a:pt x="88" y="602"/>
                  </a:lnTo>
                  <a:lnTo>
                    <a:pt x="114" y="607"/>
                  </a:lnTo>
                  <a:lnTo>
                    <a:pt x="129" y="610"/>
                  </a:lnTo>
                  <a:lnTo>
                    <a:pt x="144" y="611"/>
                  </a:lnTo>
                  <a:lnTo>
                    <a:pt x="161" y="612"/>
                  </a:lnTo>
                  <a:lnTo>
                    <a:pt x="180" y="612"/>
                  </a:lnTo>
                  <a:lnTo>
                    <a:pt x="383" y="612"/>
                  </a:lnTo>
                  <a:lnTo>
                    <a:pt x="394" y="611"/>
                  </a:lnTo>
                  <a:lnTo>
                    <a:pt x="403" y="608"/>
                  </a:lnTo>
                  <a:lnTo>
                    <a:pt x="412" y="605"/>
                  </a:lnTo>
                  <a:lnTo>
                    <a:pt x="419" y="600"/>
                  </a:lnTo>
                  <a:lnTo>
                    <a:pt x="424" y="593"/>
                  </a:lnTo>
                  <a:lnTo>
                    <a:pt x="428" y="585"/>
                  </a:lnTo>
                  <a:lnTo>
                    <a:pt x="430" y="575"/>
                  </a:lnTo>
                  <a:lnTo>
                    <a:pt x="431" y="564"/>
                  </a:lnTo>
                  <a:lnTo>
                    <a:pt x="431" y="557"/>
                  </a:lnTo>
                  <a:lnTo>
                    <a:pt x="428" y="550"/>
                  </a:lnTo>
                  <a:lnTo>
                    <a:pt x="426" y="544"/>
                  </a:lnTo>
                  <a:lnTo>
                    <a:pt x="424" y="538"/>
                  </a:lnTo>
                  <a:lnTo>
                    <a:pt x="433" y="536"/>
                  </a:lnTo>
                  <a:lnTo>
                    <a:pt x="441" y="532"/>
                  </a:lnTo>
                  <a:lnTo>
                    <a:pt x="449" y="527"/>
                  </a:lnTo>
                  <a:lnTo>
                    <a:pt x="455" y="523"/>
                  </a:lnTo>
                  <a:lnTo>
                    <a:pt x="460" y="516"/>
                  </a:lnTo>
                  <a:lnTo>
                    <a:pt x="464" y="508"/>
                  </a:lnTo>
                  <a:lnTo>
                    <a:pt x="466" y="501"/>
                  </a:lnTo>
                  <a:lnTo>
                    <a:pt x="466" y="492"/>
                  </a:lnTo>
                  <a:lnTo>
                    <a:pt x="466" y="481"/>
                  </a:lnTo>
                  <a:lnTo>
                    <a:pt x="464" y="472"/>
                  </a:lnTo>
                  <a:lnTo>
                    <a:pt x="460" y="462"/>
                  </a:lnTo>
                  <a:lnTo>
                    <a:pt x="456" y="455"/>
                  </a:lnTo>
                  <a:lnTo>
                    <a:pt x="465" y="451"/>
                  </a:lnTo>
                  <a:lnTo>
                    <a:pt x="475" y="447"/>
                  </a:lnTo>
                  <a:lnTo>
                    <a:pt x="482" y="441"/>
                  </a:lnTo>
                  <a:lnTo>
                    <a:pt x="489" y="433"/>
                  </a:lnTo>
                  <a:lnTo>
                    <a:pt x="495" y="425"/>
                  </a:lnTo>
                  <a:lnTo>
                    <a:pt x="499" y="416"/>
                  </a:lnTo>
                  <a:lnTo>
                    <a:pt x="502" y="406"/>
                  </a:lnTo>
                  <a:lnTo>
                    <a:pt x="502" y="397"/>
                  </a:lnTo>
                  <a:lnTo>
                    <a:pt x="502" y="391"/>
                  </a:lnTo>
                  <a:lnTo>
                    <a:pt x="501" y="386"/>
                  </a:lnTo>
                  <a:lnTo>
                    <a:pt x="500" y="380"/>
                  </a:lnTo>
                  <a:lnTo>
                    <a:pt x="497" y="375"/>
                  </a:lnTo>
                  <a:lnTo>
                    <a:pt x="491" y="366"/>
                  </a:lnTo>
                  <a:lnTo>
                    <a:pt x="484" y="357"/>
                  </a:lnTo>
                  <a:lnTo>
                    <a:pt x="495" y="353"/>
                  </a:lnTo>
                  <a:lnTo>
                    <a:pt x="503" y="345"/>
                  </a:lnTo>
                  <a:lnTo>
                    <a:pt x="510" y="338"/>
                  </a:lnTo>
                  <a:lnTo>
                    <a:pt x="516" y="329"/>
                  </a:lnTo>
                  <a:lnTo>
                    <a:pt x="521" y="319"/>
                  </a:lnTo>
                  <a:lnTo>
                    <a:pt x="523" y="309"/>
                  </a:lnTo>
                  <a:lnTo>
                    <a:pt x="526" y="298"/>
                  </a:lnTo>
                  <a:lnTo>
                    <a:pt x="527" y="28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3136">
              <a:extLst>
                <a:ext uri="{FF2B5EF4-FFF2-40B4-BE49-F238E27FC236}">
                  <a16:creationId xmlns="" xmlns:a16="http://schemas.microsoft.com/office/drawing/2014/main" id="{FA038164-61C5-4F90-860F-46E501A4C2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00950" y="879475"/>
              <a:ext cx="66675" cy="152400"/>
            </a:xfrm>
            <a:custGeom>
              <a:avLst/>
              <a:gdLst>
                <a:gd name="T0" fmla="*/ 104 w 168"/>
                <a:gd name="T1" fmla="*/ 330 h 385"/>
                <a:gd name="T2" fmla="*/ 98 w 168"/>
                <a:gd name="T3" fmla="*/ 329 h 385"/>
                <a:gd name="T4" fmla="*/ 93 w 168"/>
                <a:gd name="T5" fmla="*/ 326 h 385"/>
                <a:gd name="T6" fmla="*/ 90 w 168"/>
                <a:gd name="T7" fmla="*/ 320 h 385"/>
                <a:gd name="T8" fmla="*/ 88 w 168"/>
                <a:gd name="T9" fmla="*/ 316 h 385"/>
                <a:gd name="T10" fmla="*/ 90 w 168"/>
                <a:gd name="T11" fmla="*/ 310 h 385"/>
                <a:gd name="T12" fmla="*/ 93 w 168"/>
                <a:gd name="T13" fmla="*/ 305 h 385"/>
                <a:gd name="T14" fmla="*/ 98 w 168"/>
                <a:gd name="T15" fmla="*/ 301 h 385"/>
                <a:gd name="T16" fmla="*/ 104 w 168"/>
                <a:gd name="T17" fmla="*/ 300 h 385"/>
                <a:gd name="T18" fmla="*/ 110 w 168"/>
                <a:gd name="T19" fmla="*/ 301 h 385"/>
                <a:gd name="T20" fmla="*/ 115 w 168"/>
                <a:gd name="T21" fmla="*/ 305 h 385"/>
                <a:gd name="T22" fmla="*/ 117 w 168"/>
                <a:gd name="T23" fmla="*/ 310 h 385"/>
                <a:gd name="T24" fmla="*/ 118 w 168"/>
                <a:gd name="T25" fmla="*/ 316 h 385"/>
                <a:gd name="T26" fmla="*/ 117 w 168"/>
                <a:gd name="T27" fmla="*/ 320 h 385"/>
                <a:gd name="T28" fmla="*/ 115 w 168"/>
                <a:gd name="T29" fmla="*/ 326 h 385"/>
                <a:gd name="T30" fmla="*/ 110 w 168"/>
                <a:gd name="T31" fmla="*/ 329 h 385"/>
                <a:gd name="T32" fmla="*/ 104 w 168"/>
                <a:gd name="T33" fmla="*/ 330 h 385"/>
                <a:gd name="T34" fmla="*/ 104 w 168"/>
                <a:gd name="T35" fmla="*/ 330 h 385"/>
                <a:gd name="T36" fmla="*/ 156 w 168"/>
                <a:gd name="T37" fmla="*/ 2 h 385"/>
                <a:gd name="T38" fmla="*/ 13 w 168"/>
                <a:gd name="T39" fmla="*/ 0 h 385"/>
                <a:gd name="T40" fmla="*/ 9 w 168"/>
                <a:gd name="T41" fmla="*/ 2 h 385"/>
                <a:gd name="T42" fmla="*/ 4 w 168"/>
                <a:gd name="T43" fmla="*/ 4 h 385"/>
                <a:gd name="T44" fmla="*/ 2 w 168"/>
                <a:gd name="T45" fmla="*/ 9 h 385"/>
                <a:gd name="T46" fmla="*/ 0 w 168"/>
                <a:gd name="T47" fmla="*/ 14 h 385"/>
                <a:gd name="T48" fmla="*/ 0 w 168"/>
                <a:gd name="T49" fmla="*/ 373 h 385"/>
                <a:gd name="T50" fmla="*/ 2 w 168"/>
                <a:gd name="T51" fmla="*/ 378 h 385"/>
                <a:gd name="T52" fmla="*/ 4 w 168"/>
                <a:gd name="T53" fmla="*/ 381 h 385"/>
                <a:gd name="T54" fmla="*/ 9 w 168"/>
                <a:gd name="T55" fmla="*/ 383 h 385"/>
                <a:gd name="T56" fmla="*/ 13 w 168"/>
                <a:gd name="T57" fmla="*/ 385 h 385"/>
                <a:gd name="T58" fmla="*/ 156 w 168"/>
                <a:gd name="T59" fmla="*/ 385 h 385"/>
                <a:gd name="T60" fmla="*/ 161 w 168"/>
                <a:gd name="T61" fmla="*/ 383 h 385"/>
                <a:gd name="T62" fmla="*/ 165 w 168"/>
                <a:gd name="T63" fmla="*/ 381 h 385"/>
                <a:gd name="T64" fmla="*/ 168 w 168"/>
                <a:gd name="T65" fmla="*/ 378 h 385"/>
                <a:gd name="T66" fmla="*/ 168 w 168"/>
                <a:gd name="T67" fmla="*/ 373 h 385"/>
                <a:gd name="T68" fmla="*/ 168 w 168"/>
                <a:gd name="T69" fmla="*/ 303 h 385"/>
                <a:gd name="T70" fmla="*/ 168 w 168"/>
                <a:gd name="T71" fmla="*/ 72 h 385"/>
                <a:gd name="T72" fmla="*/ 168 w 168"/>
                <a:gd name="T73" fmla="*/ 14 h 385"/>
                <a:gd name="T74" fmla="*/ 168 w 168"/>
                <a:gd name="T75" fmla="*/ 9 h 385"/>
                <a:gd name="T76" fmla="*/ 166 w 168"/>
                <a:gd name="T77" fmla="*/ 5 h 385"/>
                <a:gd name="T78" fmla="*/ 161 w 168"/>
                <a:gd name="T79" fmla="*/ 3 h 385"/>
                <a:gd name="T80" fmla="*/ 156 w 168"/>
                <a:gd name="T81" fmla="*/ 2 h 385"/>
                <a:gd name="T82" fmla="*/ 156 w 168"/>
                <a:gd name="T83" fmla="*/ 2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8" h="385">
                  <a:moveTo>
                    <a:pt x="104" y="330"/>
                  </a:moveTo>
                  <a:lnTo>
                    <a:pt x="98" y="329"/>
                  </a:lnTo>
                  <a:lnTo>
                    <a:pt x="93" y="326"/>
                  </a:lnTo>
                  <a:lnTo>
                    <a:pt x="90" y="320"/>
                  </a:lnTo>
                  <a:lnTo>
                    <a:pt x="88" y="316"/>
                  </a:lnTo>
                  <a:lnTo>
                    <a:pt x="90" y="310"/>
                  </a:lnTo>
                  <a:lnTo>
                    <a:pt x="93" y="305"/>
                  </a:lnTo>
                  <a:lnTo>
                    <a:pt x="98" y="301"/>
                  </a:lnTo>
                  <a:lnTo>
                    <a:pt x="104" y="300"/>
                  </a:lnTo>
                  <a:lnTo>
                    <a:pt x="110" y="301"/>
                  </a:lnTo>
                  <a:lnTo>
                    <a:pt x="115" y="305"/>
                  </a:lnTo>
                  <a:lnTo>
                    <a:pt x="117" y="310"/>
                  </a:lnTo>
                  <a:lnTo>
                    <a:pt x="118" y="316"/>
                  </a:lnTo>
                  <a:lnTo>
                    <a:pt x="117" y="320"/>
                  </a:lnTo>
                  <a:lnTo>
                    <a:pt x="115" y="326"/>
                  </a:lnTo>
                  <a:lnTo>
                    <a:pt x="110" y="329"/>
                  </a:lnTo>
                  <a:lnTo>
                    <a:pt x="104" y="330"/>
                  </a:lnTo>
                  <a:lnTo>
                    <a:pt x="104" y="330"/>
                  </a:lnTo>
                  <a:close/>
                  <a:moveTo>
                    <a:pt x="156" y="2"/>
                  </a:moveTo>
                  <a:lnTo>
                    <a:pt x="13" y="0"/>
                  </a:lnTo>
                  <a:lnTo>
                    <a:pt x="9" y="2"/>
                  </a:lnTo>
                  <a:lnTo>
                    <a:pt x="4" y="4"/>
                  </a:lnTo>
                  <a:lnTo>
                    <a:pt x="2" y="9"/>
                  </a:lnTo>
                  <a:lnTo>
                    <a:pt x="0" y="14"/>
                  </a:lnTo>
                  <a:lnTo>
                    <a:pt x="0" y="373"/>
                  </a:lnTo>
                  <a:lnTo>
                    <a:pt x="2" y="378"/>
                  </a:lnTo>
                  <a:lnTo>
                    <a:pt x="4" y="381"/>
                  </a:lnTo>
                  <a:lnTo>
                    <a:pt x="9" y="383"/>
                  </a:lnTo>
                  <a:lnTo>
                    <a:pt x="13" y="385"/>
                  </a:lnTo>
                  <a:lnTo>
                    <a:pt x="156" y="385"/>
                  </a:lnTo>
                  <a:lnTo>
                    <a:pt x="161" y="383"/>
                  </a:lnTo>
                  <a:lnTo>
                    <a:pt x="165" y="381"/>
                  </a:lnTo>
                  <a:lnTo>
                    <a:pt x="168" y="378"/>
                  </a:lnTo>
                  <a:lnTo>
                    <a:pt x="168" y="373"/>
                  </a:lnTo>
                  <a:lnTo>
                    <a:pt x="168" y="303"/>
                  </a:lnTo>
                  <a:lnTo>
                    <a:pt x="168" y="72"/>
                  </a:lnTo>
                  <a:lnTo>
                    <a:pt x="168" y="14"/>
                  </a:lnTo>
                  <a:lnTo>
                    <a:pt x="168" y="9"/>
                  </a:lnTo>
                  <a:lnTo>
                    <a:pt x="166" y="5"/>
                  </a:lnTo>
                  <a:lnTo>
                    <a:pt x="161" y="3"/>
                  </a:lnTo>
                  <a:lnTo>
                    <a:pt x="156" y="2"/>
                  </a:lnTo>
                  <a:lnTo>
                    <a:pt x="156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9" name="Freeform 4197">
            <a:extLst>
              <a:ext uri="{FF2B5EF4-FFF2-40B4-BE49-F238E27FC236}">
                <a16:creationId xmlns="" xmlns:a16="http://schemas.microsoft.com/office/drawing/2014/main" id="{63E84A23-A199-4734-A65F-F1F45F746FCD}"/>
              </a:ext>
            </a:extLst>
          </p:cNvPr>
          <p:cNvSpPr>
            <a:spLocks noEditPoints="1"/>
          </p:cNvSpPr>
          <p:nvPr/>
        </p:nvSpPr>
        <p:spPr bwMode="auto">
          <a:xfrm>
            <a:off x="4473890" y="2062896"/>
            <a:ext cx="285750" cy="261938"/>
          </a:xfrm>
          <a:custGeom>
            <a:avLst/>
            <a:gdLst>
              <a:gd name="T0" fmla="*/ 540 w 901"/>
              <a:gd name="T1" fmla="*/ 161 h 826"/>
              <a:gd name="T2" fmla="*/ 360 w 901"/>
              <a:gd name="T3" fmla="*/ 255 h 826"/>
              <a:gd name="T4" fmla="*/ 360 w 901"/>
              <a:gd name="T5" fmla="*/ 255 h 826"/>
              <a:gd name="T6" fmla="*/ 201 w 901"/>
              <a:gd name="T7" fmla="*/ 255 h 826"/>
              <a:gd name="T8" fmla="*/ 749 w 901"/>
              <a:gd name="T9" fmla="*/ 46 h 826"/>
              <a:gd name="T10" fmla="*/ 692 w 901"/>
              <a:gd name="T11" fmla="*/ 248 h 826"/>
              <a:gd name="T12" fmla="*/ 568 w 901"/>
              <a:gd name="T13" fmla="*/ 103 h 826"/>
              <a:gd name="T14" fmla="*/ 556 w 901"/>
              <a:gd name="T15" fmla="*/ 104 h 826"/>
              <a:gd name="T16" fmla="*/ 341 w 901"/>
              <a:gd name="T17" fmla="*/ 135 h 826"/>
              <a:gd name="T18" fmla="*/ 333 w 901"/>
              <a:gd name="T19" fmla="*/ 141 h 826"/>
              <a:gd name="T20" fmla="*/ 330 w 901"/>
              <a:gd name="T21" fmla="*/ 255 h 826"/>
              <a:gd name="T22" fmla="*/ 120 w 901"/>
              <a:gd name="T23" fmla="*/ 4 h 826"/>
              <a:gd name="T24" fmla="*/ 109 w 901"/>
              <a:gd name="T25" fmla="*/ 0 h 826"/>
              <a:gd name="T26" fmla="*/ 5 w 901"/>
              <a:gd name="T27" fmla="*/ 48 h 826"/>
              <a:gd name="T28" fmla="*/ 0 w 901"/>
              <a:gd name="T29" fmla="*/ 58 h 826"/>
              <a:gd name="T30" fmla="*/ 82 w 901"/>
              <a:gd name="T31" fmla="*/ 255 h 826"/>
              <a:gd name="T32" fmla="*/ 5 w 901"/>
              <a:gd name="T33" fmla="*/ 259 h 826"/>
              <a:gd name="T34" fmla="*/ 0 w 901"/>
              <a:gd name="T35" fmla="*/ 271 h 826"/>
              <a:gd name="T36" fmla="*/ 120 w 901"/>
              <a:gd name="T37" fmla="*/ 643 h 826"/>
              <a:gd name="T38" fmla="*/ 589 w 901"/>
              <a:gd name="T39" fmla="*/ 676 h 826"/>
              <a:gd name="T40" fmla="*/ 157 w 901"/>
              <a:gd name="T41" fmla="*/ 679 h 826"/>
              <a:gd name="T42" fmla="*/ 131 w 901"/>
              <a:gd name="T43" fmla="*/ 693 h 826"/>
              <a:gd name="T44" fmla="*/ 113 w 901"/>
              <a:gd name="T45" fmla="*/ 716 h 826"/>
              <a:gd name="T46" fmla="*/ 105 w 901"/>
              <a:gd name="T47" fmla="*/ 744 h 826"/>
              <a:gd name="T48" fmla="*/ 108 w 901"/>
              <a:gd name="T49" fmla="*/ 774 h 826"/>
              <a:gd name="T50" fmla="*/ 122 w 901"/>
              <a:gd name="T51" fmla="*/ 798 h 826"/>
              <a:gd name="T52" fmla="*/ 144 w 901"/>
              <a:gd name="T53" fmla="*/ 818 h 826"/>
              <a:gd name="T54" fmla="*/ 172 w 901"/>
              <a:gd name="T55" fmla="*/ 826 h 826"/>
              <a:gd name="T56" fmla="*/ 202 w 901"/>
              <a:gd name="T57" fmla="*/ 823 h 826"/>
              <a:gd name="T58" fmla="*/ 228 w 901"/>
              <a:gd name="T59" fmla="*/ 809 h 826"/>
              <a:gd name="T60" fmla="*/ 246 w 901"/>
              <a:gd name="T61" fmla="*/ 787 h 826"/>
              <a:gd name="T62" fmla="*/ 255 w 901"/>
              <a:gd name="T63" fmla="*/ 759 h 826"/>
              <a:gd name="T64" fmla="*/ 246 w 901"/>
              <a:gd name="T65" fmla="*/ 716 h 826"/>
              <a:gd name="T66" fmla="*/ 514 w 901"/>
              <a:gd name="T67" fmla="*/ 727 h 826"/>
              <a:gd name="T68" fmla="*/ 512 w 901"/>
              <a:gd name="T69" fmla="*/ 766 h 826"/>
              <a:gd name="T70" fmla="*/ 523 w 901"/>
              <a:gd name="T71" fmla="*/ 793 h 826"/>
              <a:gd name="T72" fmla="*/ 543 w 901"/>
              <a:gd name="T73" fmla="*/ 813 h 826"/>
              <a:gd name="T74" fmla="*/ 570 w 901"/>
              <a:gd name="T75" fmla="*/ 825 h 826"/>
              <a:gd name="T76" fmla="*/ 601 w 901"/>
              <a:gd name="T77" fmla="*/ 825 h 826"/>
              <a:gd name="T78" fmla="*/ 628 w 901"/>
              <a:gd name="T79" fmla="*/ 813 h 826"/>
              <a:gd name="T80" fmla="*/ 648 w 901"/>
              <a:gd name="T81" fmla="*/ 793 h 826"/>
              <a:gd name="T82" fmla="*/ 659 w 901"/>
              <a:gd name="T83" fmla="*/ 766 h 826"/>
              <a:gd name="T84" fmla="*/ 658 w 901"/>
              <a:gd name="T85" fmla="*/ 730 h 826"/>
              <a:gd name="T86" fmla="*/ 635 w 901"/>
              <a:gd name="T87" fmla="*/ 695 h 826"/>
              <a:gd name="T88" fmla="*/ 630 w 901"/>
              <a:gd name="T89" fmla="*/ 635 h 826"/>
              <a:gd name="T90" fmla="*/ 886 w 901"/>
              <a:gd name="T91" fmla="*/ 75 h 826"/>
              <a:gd name="T92" fmla="*/ 897 w 901"/>
              <a:gd name="T93" fmla="*/ 70 h 826"/>
              <a:gd name="T94" fmla="*/ 901 w 901"/>
              <a:gd name="T95" fmla="*/ 60 h 826"/>
              <a:gd name="T96" fmla="*/ 897 w 901"/>
              <a:gd name="T97" fmla="*/ 49 h 826"/>
              <a:gd name="T98" fmla="*/ 886 w 901"/>
              <a:gd name="T99" fmla="*/ 4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901" h="826">
                <a:moveTo>
                  <a:pt x="442" y="255"/>
                </a:moveTo>
                <a:lnTo>
                  <a:pt x="540" y="161"/>
                </a:lnTo>
                <a:lnTo>
                  <a:pt x="540" y="161"/>
                </a:lnTo>
                <a:lnTo>
                  <a:pt x="540" y="161"/>
                </a:lnTo>
                <a:lnTo>
                  <a:pt x="562" y="139"/>
                </a:lnTo>
                <a:lnTo>
                  <a:pt x="659" y="255"/>
                </a:lnTo>
                <a:lnTo>
                  <a:pt x="442" y="255"/>
                </a:lnTo>
                <a:close/>
                <a:moveTo>
                  <a:pt x="360" y="255"/>
                </a:moveTo>
                <a:lnTo>
                  <a:pt x="360" y="165"/>
                </a:lnTo>
                <a:lnTo>
                  <a:pt x="493" y="165"/>
                </a:lnTo>
                <a:lnTo>
                  <a:pt x="399" y="255"/>
                </a:lnTo>
                <a:lnTo>
                  <a:pt x="360" y="255"/>
                </a:lnTo>
                <a:close/>
                <a:moveTo>
                  <a:pt x="114" y="255"/>
                </a:moveTo>
                <a:lnTo>
                  <a:pt x="34" y="67"/>
                </a:lnTo>
                <a:lnTo>
                  <a:pt x="101" y="35"/>
                </a:lnTo>
                <a:lnTo>
                  <a:pt x="201" y="255"/>
                </a:lnTo>
                <a:lnTo>
                  <a:pt x="114" y="255"/>
                </a:lnTo>
                <a:close/>
                <a:moveTo>
                  <a:pt x="886" y="45"/>
                </a:moveTo>
                <a:lnTo>
                  <a:pt x="753" y="45"/>
                </a:lnTo>
                <a:lnTo>
                  <a:pt x="749" y="46"/>
                </a:lnTo>
                <a:lnTo>
                  <a:pt x="745" y="48"/>
                </a:lnTo>
                <a:lnTo>
                  <a:pt x="740" y="51"/>
                </a:lnTo>
                <a:lnTo>
                  <a:pt x="739" y="57"/>
                </a:lnTo>
                <a:lnTo>
                  <a:pt x="692" y="248"/>
                </a:lnTo>
                <a:lnTo>
                  <a:pt x="575" y="107"/>
                </a:lnTo>
                <a:lnTo>
                  <a:pt x="573" y="105"/>
                </a:lnTo>
                <a:lnTo>
                  <a:pt x="571" y="104"/>
                </a:lnTo>
                <a:lnTo>
                  <a:pt x="568" y="103"/>
                </a:lnTo>
                <a:lnTo>
                  <a:pt x="564" y="102"/>
                </a:lnTo>
                <a:lnTo>
                  <a:pt x="561" y="102"/>
                </a:lnTo>
                <a:lnTo>
                  <a:pt x="559" y="103"/>
                </a:lnTo>
                <a:lnTo>
                  <a:pt x="556" y="104"/>
                </a:lnTo>
                <a:lnTo>
                  <a:pt x="554" y="106"/>
                </a:lnTo>
                <a:lnTo>
                  <a:pt x="524" y="135"/>
                </a:lnTo>
                <a:lnTo>
                  <a:pt x="345" y="135"/>
                </a:lnTo>
                <a:lnTo>
                  <a:pt x="341" y="135"/>
                </a:lnTo>
                <a:lnTo>
                  <a:pt x="339" y="136"/>
                </a:lnTo>
                <a:lnTo>
                  <a:pt x="336" y="138"/>
                </a:lnTo>
                <a:lnTo>
                  <a:pt x="334" y="139"/>
                </a:lnTo>
                <a:lnTo>
                  <a:pt x="333" y="141"/>
                </a:lnTo>
                <a:lnTo>
                  <a:pt x="331" y="144"/>
                </a:lnTo>
                <a:lnTo>
                  <a:pt x="331" y="147"/>
                </a:lnTo>
                <a:lnTo>
                  <a:pt x="330" y="150"/>
                </a:lnTo>
                <a:lnTo>
                  <a:pt x="330" y="255"/>
                </a:lnTo>
                <a:lnTo>
                  <a:pt x="234" y="255"/>
                </a:lnTo>
                <a:lnTo>
                  <a:pt x="123" y="8"/>
                </a:lnTo>
                <a:lnTo>
                  <a:pt x="122" y="6"/>
                </a:lnTo>
                <a:lnTo>
                  <a:pt x="120" y="4"/>
                </a:lnTo>
                <a:lnTo>
                  <a:pt x="117" y="2"/>
                </a:lnTo>
                <a:lnTo>
                  <a:pt x="114" y="1"/>
                </a:lnTo>
                <a:lnTo>
                  <a:pt x="111" y="0"/>
                </a:lnTo>
                <a:lnTo>
                  <a:pt x="109" y="0"/>
                </a:lnTo>
                <a:lnTo>
                  <a:pt x="106" y="0"/>
                </a:lnTo>
                <a:lnTo>
                  <a:pt x="102" y="1"/>
                </a:lnTo>
                <a:lnTo>
                  <a:pt x="8" y="46"/>
                </a:lnTo>
                <a:lnTo>
                  <a:pt x="5" y="48"/>
                </a:lnTo>
                <a:lnTo>
                  <a:pt x="3" y="50"/>
                </a:lnTo>
                <a:lnTo>
                  <a:pt x="2" y="52"/>
                </a:lnTo>
                <a:lnTo>
                  <a:pt x="1" y="54"/>
                </a:lnTo>
                <a:lnTo>
                  <a:pt x="0" y="58"/>
                </a:lnTo>
                <a:lnTo>
                  <a:pt x="0" y="60"/>
                </a:lnTo>
                <a:lnTo>
                  <a:pt x="0" y="63"/>
                </a:lnTo>
                <a:lnTo>
                  <a:pt x="1" y="66"/>
                </a:lnTo>
                <a:lnTo>
                  <a:pt x="82" y="255"/>
                </a:lnTo>
                <a:lnTo>
                  <a:pt x="15" y="255"/>
                </a:lnTo>
                <a:lnTo>
                  <a:pt x="11" y="256"/>
                </a:lnTo>
                <a:lnTo>
                  <a:pt x="7" y="257"/>
                </a:lnTo>
                <a:lnTo>
                  <a:pt x="5" y="259"/>
                </a:lnTo>
                <a:lnTo>
                  <a:pt x="2" y="261"/>
                </a:lnTo>
                <a:lnTo>
                  <a:pt x="1" y="265"/>
                </a:lnTo>
                <a:lnTo>
                  <a:pt x="0" y="268"/>
                </a:lnTo>
                <a:lnTo>
                  <a:pt x="0" y="271"/>
                </a:lnTo>
                <a:lnTo>
                  <a:pt x="1" y="275"/>
                </a:lnTo>
                <a:lnTo>
                  <a:pt x="114" y="635"/>
                </a:lnTo>
                <a:lnTo>
                  <a:pt x="116" y="640"/>
                </a:lnTo>
                <a:lnTo>
                  <a:pt x="120" y="643"/>
                </a:lnTo>
                <a:lnTo>
                  <a:pt x="123" y="645"/>
                </a:lnTo>
                <a:lnTo>
                  <a:pt x="128" y="646"/>
                </a:lnTo>
                <a:lnTo>
                  <a:pt x="596" y="646"/>
                </a:lnTo>
                <a:lnTo>
                  <a:pt x="589" y="676"/>
                </a:lnTo>
                <a:lnTo>
                  <a:pt x="180" y="676"/>
                </a:lnTo>
                <a:lnTo>
                  <a:pt x="172" y="676"/>
                </a:lnTo>
                <a:lnTo>
                  <a:pt x="165" y="677"/>
                </a:lnTo>
                <a:lnTo>
                  <a:pt x="157" y="679"/>
                </a:lnTo>
                <a:lnTo>
                  <a:pt x="151" y="682"/>
                </a:lnTo>
                <a:lnTo>
                  <a:pt x="144" y="685"/>
                </a:lnTo>
                <a:lnTo>
                  <a:pt x="138" y="689"/>
                </a:lnTo>
                <a:lnTo>
                  <a:pt x="131" y="693"/>
                </a:lnTo>
                <a:lnTo>
                  <a:pt x="127" y="698"/>
                </a:lnTo>
                <a:lnTo>
                  <a:pt x="122" y="703"/>
                </a:lnTo>
                <a:lnTo>
                  <a:pt x="117" y="709"/>
                </a:lnTo>
                <a:lnTo>
                  <a:pt x="113" y="716"/>
                </a:lnTo>
                <a:lnTo>
                  <a:pt x="110" y="722"/>
                </a:lnTo>
                <a:lnTo>
                  <a:pt x="108" y="729"/>
                </a:lnTo>
                <a:lnTo>
                  <a:pt x="106" y="736"/>
                </a:lnTo>
                <a:lnTo>
                  <a:pt x="105" y="744"/>
                </a:lnTo>
                <a:lnTo>
                  <a:pt x="105" y="751"/>
                </a:lnTo>
                <a:lnTo>
                  <a:pt x="105" y="759"/>
                </a:lnTo>
                <a:lnTo>
                  <a:pt x="106" y="766"/>
                </a:lnTo>
                <a:lnTo>
                  <a:pt x="108" y="774"/>
                </a:lnTo>
                <a:lnTo>
                  <a:pt x="110" y="780"/>
                </a:lnTo>
                <a:lnTo>
                  <a:pt x="113" y="787"/>
                </a:lnTo>
                <a:lnTo>
                  <a:pt x="117" y="793"/>
                </a:lnTo>
                <a:lnTo>
                  <a:pt x="122" y="798"/>
                </a:lnTo>
                <a:lnTo>
                  <a:pt x="127" y="804"/>
                </a:lnTo>
                <a:lnTo>
                  <a:pt x="131" y="809"/>
                </a:lnTo>
                <a:lnTo>
                  <a:pt x="138" y="813"/>
                </a:lnTo>
                <a:lnTo>
                  <a:pt x="144" y="818"/>
                </a:lnTo>
                <a:lnTo>
                  <a:pt x="151" y="821"/>
                </a:lnTo>
                <a:lnTo>
                  <a:pt x="157" y="823"/>
                </a:lnTo>
                <a:lnTo>
                  <a:pt x="165" y="825"/>
                </a:lnTo>
                <a:lnTo>
                  <a:pt x="172" y="826"/>
                </a:lnTo>
                <a:lnTo>
                  <a:pt x="180" y="826"/>
                </a:lnTo>
                <a:lnTo>
                  <a:pt x="187" y="826"/>
                </a:lnTo>
                <a:lnTo>
                  <a:pt x="195" y="825"/>
                </a:lnTo>
                <a:lnTo>
                  <a:pt x="202" y="823"/>
                </a:lnTo>
                <a:lnTo>
                  <a:pt x="209" y="821"/>
                </a:lnTo>
                <a:lnTo>
                  <a:pt x="215" y="818"/>
                </a:lnTo>
                <a:lnTo>
                  <a:pt x="221" y="813"/>
                </a:lnTo>
                <a:lnTo>
                  <a:pt x="228" y="809"/>
                </a:lnTo>
                <a:lnTo>
                  <a:pt x="233" y="804"/>
                </a:lnTo>
                <a:lnTo>
                  <a:pt x="238" y="798"/>
                </a:lnTo>
                <a:lnTo>
                  <a:pt x="242" y="793"/>
                </a:lnTo>
                <a:lnTo>
                  <a:pt x="246" y="787"/>
                </a:lnTo>
                <a:lnTo>
                  <a:pt x="249" y="780"/>
                </a:lnTo>
                <a:lnTo>
                  <a:pt x="251" y="774"/>
                </a:lnTo>
                <a:lnTo>
                  <a:pt x="254" y="766"/>
                </a:lnTo>
                <a:lnTo>
                  <a:pt x="255" y="759"/>
                </a:lnTo>
                <a:lnTo>
                  <a:pt x="255" y="751"/>
                </a:lnTo>
                <a:lnTo>
                  <a:pt x="254" y="738"/>
                </a:lnTo>
                <a:lnTo>
                  <a:pt x="250" y="727"/>
                </a:lnTo>
                <a:lnTo>
                  <a:pt x="246" y="716"/>
                </a:lnTo>
                <a:lnTo>
                  <a:pt x="240" y="706"/>
                </a:lnTo>
                <a:lnTo>
                  <a:pt x="526" y="706"/>
                </a:lnTo>
                <a:lnTo>
                  <a:pt x="519" y="716"/>
                </a:lnTo>
                <a:lnTo>
                  <a:pt x="514" y="727"/>
                </a:lnTo>
                <a:lnTo>
                  <a:pt x="511" y="738"/>
                </a:lnTo>
                <a:lnTo>
                  <a:pt x="510" y="751"/>
                </a:lnTo>
                <a:lnTo>
                  <a:pt x="511" y="759"/>
                </a:lnTo>
                <a:lnTo>
                  <a:pt x="512" y="766"/>
                </a:lnTo>
                <a:lnTo>
                  <a:pt x="514" y="774"/>
                </a:lnTo>
                <a:lnTo>
                  <a:pt x="516" y="780"/>
                </a:lnTo>
                <a:lnTo>
                  <a:pt x="519" y="787"/>
                </a:lnTo>
                <a:lnTo>
                  <a:pt x="523" y="793"/>
                </a:lnTo>
                <a:lnTo>
                  <a:pt x="528" y="798"/>
                </a:lnTo>
                <a:lnTo>
                  <a:pt x="532" y="804"/>
                </a:lnTo>
                <a:lnTo>
                  <a:pt x="538" y="809"/>
                </a:lnTo>
                <a:lnTo>
                  <a:pt x="543" y="813"/>
                </a:lnTo>
                <a:lnTo>
                  <a:pt x="549" y="818"/>
                </a:lnTo>
                <a:lnTo>
                  <a:pt x="556" y="821"/>
                </a:lnTo>
                <a:lnTo>
                  <a:pt x="563" y="823"/>
                </a:lnTo>
                <a:lnTo>
                  <a:pt x="570" y="825"/>
                </a:lnTo>
                <a:lnTo>
                  <a:pt x="577" y="826"/>
                </a:lnTo>
                <a:lnTo>
                  <a:pt x="586" y="826"/>
                </a:lnTo>
                <a:lnTo>
                  <a:pt x="593" y="826"/>
                </a:lnTo>
                <a:lnTo>
                  <a:pt x="601" y="825"/>
                </a:lnTo>
                <a:lnTo>
                  <a:pt x="607" y="823"/>
                </a:lnTo>
                <a:lnTo>
                  <a:pt x="615" y="821"/>
                </a:lnTo>
                <a:lnTo>
                  <a:pt x="621" y="818"/>
                </a:lnTo>
                <a:lnTo>
                  <a:pt x="628" y="813"/>
                </a:lnTo>
                <a:lnTo>
                  <a:pt x="633" y="809"/>
                </a:lnTo>
                <a:lnTo>
                  <a:pt x="638" y="804"/>
                </a:lnTo>
                <a:lnTo>
                  <a:pt x="644" y="798"/>
                </a:lnTo>
                <a:lnTo>
                  <a:pt x="648" y="793"/>
                </a:lnTo>
                <a:lnTo>
                  <a:pt x="651" y="787"/>
                </a:lnTo>
                <a:lnTo>
                  <a:pt x="654" y="780"/>
                </a:lnTo>
                <a:lnTo>
                  <a:pt x="658" y="774"/>
                </a:lnTo>
                <a:lnTo>
                  <a:pt x="659" y="766"/>
                </a:lnTo>
                <a:lnTo>
                  <a:pt x="660" y="759"/>
                </a:lnTo>
                <a:lnTo>
                  <a:pt x="661" y="751"/>
                </a:lnTo>
                <a:lnTo>
                  <a:pt x="660" y="740"/>
                </a:lnTo>
                <a:lnTo>
                  <a:pt x="658" y="730"/>
                </a:lnTo>
                <a:lnTo>
                  <a:pt x="653" y="720"/>
                </a:lnTo>
                <a:lnTo>
                  <a:pt x="649" y="710"/>
                </a:lnTo>
                <a:lnTo>
                  <a:pt x="643" y="702"/>
                </a:lnTo>
                <a:lnTo>
                  <a:pt x="635" y="695"/>
                </a:lnTo>
                <a:lnTo>
                  <a:pt x="627" y="689"/>
                </a:lnTo>
                <a:lnTo>
                  <a:pt x="618" y="684"/>
                </a:lnTo>
                <a:lnTo>
                  <a:pt x="629" y="637"/>
                </a:lnTo>
                <a:lnTo>
                  <a:pt x="630" y="635"/>
                </a:lnTo>
                <a:lnTo>
                  <a:pt x="630" y="634"/>
                </a:lnTo>
                <a:lnTo>
                  <a:pt x="717" y="274"/>
                </a:lnTo>
                <a:lnTo>
                  <a:pt x="765" y="75"/>
                </a:lnTo>
                <a:lnTo>
                  <a:pt x="886" y="75"/>
                </a:lnTo>
                <a:lnTo>
                  <a:pt x="889" y="75"/>
                </a:lnTo>
                <a:lnTo>
                  <a:pt x="891" y="74"/>
                </a:lnTo>
                <a:lnTo>
                  <a:pt x="895" y="73"/>
                </a:lnTo>
                <a:lnTo>
                  <a:pt x="897" y="70"/>
                </a:lnTo>
                <a:lnTo>
                  <a:pt x="899" y="68"/>
                </a:lnTo>
                <a:lnTo>
                  <a:pt x="900" y="66"/>
                </a:lnTo>
                <a:lnTo>
                  <a:pt x="901" y="63"/>
                </a:lnTo>
                <a:lnTo>
                  <a:pt x="901" y="60"/>
                </a:lnTo>
                <a:lnTo>
                  <a:pt x="901" y="57"/>
                </a:lnTo>
                <a:lnTo>
                  <a:pt x="900" y="54"/>
                </a:lnTo>
                <a:lnTo>
                  <a:pt x="899" y="51"/>
                </a:lnTo>
                <a:lnTo>
                  <a:pt x="897" y="49"/>
                </a:lnTo>
                <a:lnTo>
                  <a:pt x="895" y="47"/>
                </a:lnTo>
                <a:lnTo>
                  <a:pt x="891" y="46"/>
                </a:lnTo>
                <a:lnTo>
                  <a:pt x="889" y="45"/>
                </a:lnTo>
                <a:lnTo>
                  <a:pt x="886" y="45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0" name="Group 149">
            <a:extLst>
              <a:ext uri="{FF2B5EF4-FFF2-40B4-BE49-F238E27FC236}">
                <a16:creationId xmlns="" xmlns:a16="http://schemas.microsoft.com/office/drawing/2014/main" id="{DF825852-DC54-4FD4-B3B7-75B336421AFC}"/>
              </a:ext>
            </a:extLst>
          </p:cNvPr>
          <p:cNvGrpSpPr/>
          <p:nvPr/>
        </p:nvGrpSpPr>
        <p:grpSpPr>
          <a:xfrm>
            <a:off x="3861964" y="3553679"/>
            <a:ext cx="284163" cy="236538"/>
            <a:chOff x="2601876" y="1398587"/>
            <a:chExt cx="284163" cy="236538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51" name="Freeform 2981">
              <a:extLst>
                <a:ext uri="{FF2B5EF4-FFF2-40B4-BE49-F238E27FC236}">
                  <a16:creationId xmlns="" xmlns:a16="http://schemas.microsoft.com/office/drawing/2014/main" id="{CDEDBEA5-B7CD-46FE-90F8-6795A8456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6013" y="1503362"/>
              <a:ext cx="20638" cy="19050"/>
            </a:xfrm>
            <a:custGeom>
              <a:avLst/>
              <a:gdLst>
                <a:gd name="T0" fmla="*/ 0 w 49"/>
                <a:gd name="T1" fmla="*/ 47 h 47"/>
                <a:gd name="T2" fmla="*/ 49 w 49"/>
                <a:gd name="T3" fmla="*/ 47 h 47"/>
                <a:gd name="T4" fmla="*/ 49 w 49"/>
                <a:gd name="T5" fmla="*/ 40 h 47"/>
                <a:gd name="T6" fmla="*/ 49 w 49"/>
                <a:gd name="T7" fmla="*/ 0 h 47"/>
                <a:gd name="T8" fmla="*/ 0 w 49"/>
                <a:gd name="T9" fmla="*/ 0 h 47"/>
                <a:gd name="T10" fmla="*/ 0 w 49"/>
                <a:gd name="T11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47">
                  <a:moveTo>
                    <a:pt x="0" y="47"/>
                  </a:moveTo>
                  <a:lnTo>
                    <a:pt x="49" y="47"/>
                  </a:lnTo>
                  <a:lnTo>
                    <a:pt x="49" y="40"/>
                  </a:lnTo>
                  <a:lnTo>
                    <a:pt x="49" y="0"/>
                  </a:lnTo>
                  <a:lnTo>
                    <a:pt x="0" y="0"/>
                  </a:ln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2982">
              <a:extLst>
                <a:ext uri="{FF2B5EF4-FFF2-40B4-BE49-F238E27FC236}">
                  <a16:creationId xmlns="" xmlns:a16="http://schemas.microsoft.com/office/drawing/2014/main" id="{6B35B0D6-0446-4604-B665-F7581B1D35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01876" y="1398587"/>
              <a:ext cx="284163" cy="236538"/>
            </a:xfrm>
            <a:custGeom>
              <a:avLst/>
              <a:gdLst>
                <a:gd name="T0" fmla="*/ 501 w 719"/>
                <a:gd name="T1" fmla="*/ 307 h 598"/>
                <a:gd name="T2" fmla="*/ 491 w 719"/>
                <a:gd name="T3" fmla="*/ 333 h 598"/>
                <a:gd name="T4" fmla="*/ 473 w 719"/>
                <a:gd name="T5" fmla="*/ 355 h 598"/>
                <a:gd name="T6" fmla="*/ 448 w 719"/>
                <a:gd name="T7" fmla="*/ 372 h 598"/>
                <a:gd name="T8" fmla="*/ 418 w 719"/>
                <a:gd name="T9" fmla="*/ 382 h 598"/>
                <a:gd name="T10" fmla="*/ 391 w 719"/>
                <a:gd name="T11" fmla="*/ 382 h 598"/>
                <a:gd name="T12" fmla="*/ 383 w 719"/>
                <a:gd name="T13" fmla="*/ 371 h 598"/>
                <a:gd name="T14" fmla="*/ 391 w 719"/>
                <a:gd name="T15" fmla="*/ 360 h 598"/>
                <a:gd name="T16" fmla="*/ 411 w 719"/>
                <a:gd name="T17" fmla="*/ 358 h 598"/>
                <a:gd name="T18" fmla="*/ 433 w 719"/>
                <a:gd name="T19" fmla="*/ 352 h 598"/>
                <a:gd name="T20" fmla="*/ 454 w 719"/>
                <a:gd name="T21" fmla="*/ 340 h 598"/>
                <a:gd name="T22" fmla="*/ 468 w 719"/>
                <a:gd name="T23" fmla="*/ 323 h 598"/>
                <a:gd name="T24" fmla="*/ 477 w 719"/>
                <a:gd name="T25" fmla="*/ 303 h 598"/>
                <a:gd name="T26" fmla="*/ 480 w 719"/>
                <a:gd name="T27" fmla="*/ 203 h 598"/>
                <a:gd name="T28" fmla="*/ 475 w 719"/>
                <a:gd name="T29" fmla="*/ 175 h 598"/>
                <a:gd name="T30" fmla="*/ 464 w 719"/>
                <a:gd name="T31" fmla="*/ 153 h 598"/>
                <a:gd name="T32" fmla="*/ 448 w 719"/>
                <a:gd name="T33" fmla="*/ 135 h 598"/>
                <a:gd name="T34" fmla="*/ 426 w 719"/>
                <a:gd name="T35" fmla="*/ 125 h 598"/>
                <a:gd name="T36" fmla="*/ 404 w 719"/>
                <a:gd name="T37" fmla="*/ 120 h 598"/>
                <a:gd name="T38" fmla="*/ 387 w 719"/>
                <a:gd name="T39" fmla="*/ 116 h 598"/>
                <a:gd name="T40" fmla="*/ 385 w 719"/>
                <a:gd name="T41" fmla="*/ 103 h 598"/>
                <a:gd name="T42" fmla="*/ 395 w 719"/>
                <a:gd name="T43" fmla="*/ 96 h 598"/>
                <a:gd name="T44" fmla="*/ 425 w 719"/>
                <a:gd name="T45" fmla="*/ 100 h 598"/>
                <a:gd name="T46" fmla="*/ 452 w 719"/>
                <a:gd name="T47" fmla="*/ 112 h 598"/>
                <a:gd name="T48" fmla="*/ 476 w 719"/>
                <a:gd name="T49" fmla="*/ 131 h 598"/>
                <a:gd name="T50" fmla="*/ 494 w 719"/>
                <a:gd name="T51" fmla="*/ 157 h 598"/>
                <a:gd name="T52" fmla="*/ 502 w 719"/>
                <a:gd name="T53" fmla="*/ 190 h 598"/>
                <a:gd name="T54" fmla="*/ 288 w 719"/>
                <a:gd name="T55" fmla="*/ 179 h 598"/>
                <a:gd name="T56" fmla="*/ 281 w 719"/>
                <a:gd name="T57" fmla="*/ 190 h 598"/>
                <a:gd name="T58" fmla="*/ 268 w 719"/>
                <a:gd name="T59" fmla="*/ 188 h 598"/>
                <a:gd name="T60" fmla="*/ 265 w 719"/>
                <a:gd name="T61" fmla="*/ 108 h 598"/>
                <a:gd name="T62" fmla="*/ 272 w 719"/>
                <a:gd name="T63" fmla="*/ 97 h 598"/>
                <a:gd name="T64" fmla="*/ 285 w 719"/>
                <a:gd name="T65" fmla="*/ 100 h 598"/>
                <a:gd name="T66" fmla="*/ 288 w 719"/>
                <a:gd name="T67" fmla="*/ 179 h 598"/>
                <a:gd name="T68" fmla="*/ 288 w 719"/>
                <a:gd name="T69" fmla="*/ 365 h 598"/>
                <a:gd name="T70" fmla="*/ 281 w 719"/>
                <a:gd name="T71" fmla="*/ 389 h 598"/>
                <a:gd name="T72" fmla="*/ 262 w 719"/>
                <a:gd name="T73" fmla="*/ 404 h 598"/>
                <a:gd name="T74" fmla="*/ 241 w 719"/>
                <a:gd name="T75" fmla="*/ 407 h 598"/>
                <a:gd name="T76" fmla="*/ 234 w 719"/>
                <a:gd name="T77" fmla="*/ 395 h 598"/>
                <a:gd name="T78" fmla="*/ 241 w 719"/>
                <a:gd name="T79" fmla="*/ 384 h 598"/>
                <a:gd name="T80" fmla="*/ 253 w 719"/>
                <a:gd name="T81" fmla="*/ 382 h 598"/>
                <a:gd name="T82" fmla="*/ 261 w 719"/>
                <a:gd name="T83" fmla="*/ 374 h 598"/>
                <a:gd name="T84" fmla="*/ 265 w 719"/>
                <a:gd name="T85" fmla="*/ 365 h 598"/>
                <a:gd name="T86" fmla="*/ 199 w 719"/>
                <a:gd name="T87" fmla="*/ 334 h 598"/>
                <a:gd name="T88" fmla="*/ 192 w 719"/>
                <a:gd name="T89" fmla="*/ 323 h 598"/>
                <a:gd name="T90" fmla="*/ 196 w 719"/>
                <a:gd name="T91" fmla="*/ 242 h 598"/>
                <a:gd name="T92" fmla="*/ 276 w 719"/>
                <a:gd name="T93" fmla="*/ 239 h 598"/>
                <a:gd name="T94" fmla="*/ 287 w 719"/>
                <a:gd name="T95" fmla="*/ 247 h 598"/>
                <a:gd name="T96" fmla="*/ 707 w 719"/>
                <a:gd name="T97" fmla="*/ 0 h 598"/>
                <a:gd name="T98" fmla="*/ 4 w 719"/>
                <a:gd name="T99" fmla="*/ 3 h 598"/>
                <a:gd name="T100" fmla="*/ 0 w 719"/>
                <a:gd name="T101" fmla="*/ 467 h 598"/>
                <a:gd name="T102" fmla="*/ 8 w 719"/>
                <a:gd name="T103" fmla="*/ 478 h 598"/>
                <a:gd name="T104" fmla="*/ 192 w 719"/>
                <a:gd name="T105" fmla="*/ 586 h 598"/>
                <a:gd name="T106" fmla="*/ 197 w 719"/>
                <a:gd name="T107" fmla="*/ 596 h 598"/>
                <a:gd name="T108" fmla="*/ 204 w 719"/>
                <a:gd name="T109" fmla="*/ 598 h 598"/>
                <a:gd name="T110" fmla="*/ 341 w 719"/>
                <a:gd name="T111" fmla="*/ 479 h 598"/>
                <a:gd name="T112" fmla="*/ 715 w 719"/>
                <a:gd name="T113" fmla="*/ 476 h 598"/>
                <a:gd name="T114" fmla="*/ 719 w 719"/>
                <a:gd name="T115" fmla="*/ 12 h 598"/>
                <a:gd name="T116" fmla="*/ 712 w 719"/>
                <a:gd name="T117" fmla="*/ 1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19" h="598">
                  <a:moveTo>
                    <a:pt x="504" y="288"/>
                  </a:moveTo>
                  <a:lnTo>
                    <a:pt x="502" y="297"/>
                  </a:lnTo>
                  <a:lnTo>
                    <a:pt x="501" y="307"/>
                  </a:lnTo>
                  <a:lnTo>
                    <a:pt x="499" y="316"/>
                  </a:lnTo>
                  <a:lnTo>
                    <a:pt x="495" y="324"/>
                  </a:lnTo>
                  <a:lnTo>
                    <a:pt x="491" y="333"/>
                  </a:lnTo>
                  <a:lnTo>
                    <a:pt x="486" y="341"/>
                  </a:lnTo>
                  <a:lnTo>
                    <a:pt x="479" y="348"/>
                  </a:lnTo>
                  <a:lnTo>
                    <a:pt x="473" y="355"/>
                  </a:lnTo>
                  <a:lnTo>
                    <a:pt x="464" y="361"/>
                  </a:lnTo>
                  <a:lnTo>
                    <a:pt x="456" y="367"/>
                  </a:lnTo>
                  <a:lnTo>
                    <a:pt x="448" y="372"/>
                  </a:lnTo>
                  <a:lnTo>
                    <a:pt x="438" y="376"/>
                  </a:lnTo>
                  <a:lnTo>
                    <a:pt x="429" y="379"/>
                  </a:lnTo>
                  <a:lnTo>
                    <a:pt x="418" y="382"/>
                  </a:lnTo>
                  <a:lnTo>
                    <a:pt x="407" y="383"/>
                  </a:lnTo>
                  <a:lnTo>
                    <a:pt x="395" y="383"/>
                  </a:lnTo>
                  <a:lnTo>
                    <a:pt x="391" y="382"/>
                  </a:lnTo>
                  <a:lnTo>
                    <a:pt x="387" y="379"/>
                  </a:lnTo>
                  <a:lnTo>
                    <a:pt x="385" y="376"/>
                  </a:lnTo>
                  <a:lnTo>
                    <a:pt x="383" y="371"/>
                  </a:lnTo>
                  <a:lnTo>
                    <a:pt x="385" y="366"/>
                  </a:lnTo>
                  <a:lnTo>
                    <a:pt x="387" y="363"/>
                  </a:lnTo>
                  <a:lnTo>
                    <a:pt x="391" y="360"/>
                  </a:lnTo>
                  <a:lnTo>
                    <a:pt x="395" y="359"/>
                  </a:lnTo>
                  <a:lnTo>
                    <a:pt x="404" y="359"/>
                  </a:lnTo>
                  <a:lnTo>
                    <a:pt x="411" y="358"/>
                  </a:lnTo>
                  <a:lnTo>
                    <a:pt x="419" y="357"/>
                  </a:lnTo>
                  <a:lnTo>
                    <a:pt x="426" y="354"/>
                  </a:lnTo>
                  <a:lnTo>
                    <a:pt x="433" y="352"/>
                  </a:lnTo>
                  <a:lnTo>
                    <a:pt x="441" y="348"/>
                  </a:lnTo>
                  <a:lnTo>
                    <a:pt x="447" y="345"/>
                  </a:lnTo>
                  <a:lnTo>
                    <a:pt x="454" y="340"/>
                  </a:lnTo>
                  <a:lnTo>
                    <a:pt x="458" y="335"/>
                  </a:lnTo>
                  <a:lnTo>
                    <a:pt x="464" y="329"/>
                  </a:lnTo>
                  <a:lnTo>
                    <a:pt x="468" y="323"/>
                  </a:lnTo>
                  <a:lnTo>
                    <a:pt x="473" y="317"/>
                  </a:lnTo>
                  <a:lnTo>
                    <a:pt x="475" y="310"/>
                  </a:lnTo>
                  <a:lnTo>
                    <a:pt x="477" y="303"/>
                  </a:lnTo>
                  <a:lnTo>
                    <a:pt x="479" y="296"/>
                  </a:lnTo>
                  <a:lnTo>
                    <a:pt x="480" y="288"/>
                  </a:lnTo>
                  <a:lnTo>
                    <a:pt x="480" y="203"/>
                  </a:lnTo>
                  <a:lnTo>
                    <a:pt x="479" y="194"/>
                  </a:lnTo>
                  <a:lnTo>
                    <a:pt x="477" y="184"/>
                  </a:lnTo>
                  <a:lnTo>
                    <a:pt x="475" y="175"/>
                  </a:lnTo>
                  <a:lnTo>
                    <a:pt x="473" y="167"/>
                  </a:lnTo>
                  <a:lnTo>
                    <a:pt x="469" y="159"/>
                  </a:lnTo>
                  <a:lnTo>
                    <a:pt x="464" y="153"/>
                  </a:lnTo>
                  <a:lnTo>
                    <a:pt x="458" y="146"/>
                  </a:lnTo>
                  <a:lnTo>
                    <a:pt x="454" y="141"/>
                  </a:lnTo>
                  <a:lnTo>
                    <a:pt x="448" y="135"/>
                  </a:lnTo>
                  <a:lnTo>
                    <a:pt x="441" y="132"/>
                  </a:lnTo>
                  <a:lnTo>
                    <a:pt x="433" y="128"/>
                  </a:lnTo>
                  <a:lnTo>
                    <a:pt x="426" y="125"/>
                  </a:lnTo>
                  <a:lnTo>
                    <a:pt x="419" y="122"/>
                  </a:lnTo>
                  <a:lnTo>
                    <a:pt x="411" y="121"/>
                  </a:lnTo>
                  <a:lnTo>
                    <a:pt x="404" y="120"/>
                  </a:lnTo>
                  <a:lnTo>
                    <a:pt x="395" y="120"/>
                  </a:lnTo>
                  <a:lnTo>
                    <a:pt x="391" y="119"/>
                  </a:lnTo>
                  <a:lnTo>
                    <a:pt x="387" y="116"/>
                  </a:lnTo>
                  <a:lnTo>
                    <a:pt x="385" y="113"/>
                  </a:lnTo>
                  <a:lnTo>
                    <a:pt x="383" y="108"/>
                  </a:lnTo>
                  <a:lnTo>
                    <a:pt x="385" y="103"/>
                  </a:lnTo>
                  <a:lnTo>
                    <a:pt x="387" y="100"/>
                  </a:lnTo>
                  <a:lnTo>
                    <a:pt x="391" y="96"/>
                  </a:lnTo>
                  <a:lnTo>
                    <a:pt x="395" y="96"/>
                  </a:lnTo>
                  <a:lnTo>
                    <a:pt x="406" y="96"/>
                  </a:lnTo>
                  <a:lnTo>
                    <a:pt x="416" y="97"/>
                  </a:lnTo>
                  <a:lnTo>
                    <a:pt x="425" y="100"/>
                  </a:lnTo>
                  <a:lnTo>
                    <a:pt x="435" y="102"/>
                  </a:lnTo>
                  <a:lnTo>
                    <a:pt x="444" y="107"/>
                  </a:lnTo>
                  <a:lnTo>
                    <a:pt x="452" y="112"/>
                  </a:lnTo>
                  <a:lnTo>
                    <a:pt x="461" y="116"/>
                  </a:lnTo>
                  <a:lnTo>
                    <a:pt x="469" y="123"/>
                  </a:lnTo>
                  <a:lnTo>
                    <a:pt x="476" y="131"/>
                  </a:lnTo>
                  <a:lnTo>
                    <a:pt x="483" y="139"/>
                  </a:lnTo>
                  <a:lnTo>
                    <a:pt x="489" y="147"/>
                  </a:lnTo>
                  <a:lnTo>
                    <a:pt x="494" y="157"/>
                  </a:lnTo>
                  <a:lnTo>
                    <a:pt x="498" y="167"/>
                  </a:lnTo>
                  <a:lnTo>
                    <a:pt x="501" y="178"/>
                  </a:lnTo>
                  <a:lnTo>
                    <a:pt x="502" y="190"/>
                  </a:lnTo>
                  <a:lnTo>
                    <a:pt x="504" y="203"/>
                  </a:lnTo>
                  <a:lnTo>
                    <a:pt x="504" y="288"/>
                  </a:lnTo>
                  <a:close/>
                  <a:moveTo>
                    <a:pt x="288" y="179"/>
                  </a:moveTo>
                  <a:lnTo>
                    <a:pt x="287" y="184"/>
                  </a:lnTo>
                  <a:lnTo>
                    <a:pt x="285" y="188"/>
                  </a:lnTo>
                  <a:lnTo>
                    <a:pt x="281" y="190"/>
                  </a:lnTo>
                  <a:lnTo>
                    <a:pt x="276" y="191"/>
                  </a:lnTo>
                  <a:lnTo>
                    <a:pt x="272" y="190"/>
                  </a:lnTo>
                  <a:lnTo>
                    <a:pt x="268" y="188"/>
                  </a:lnTo>
                  <a:lnTo>
                    <a:pt x="265" y="184"/>
                  </a:lnTo>
                  <a:lnTo>
                    <a:pt x="265" y="179"/>
                  </a:lnTo>
                  <a:lnTo>
                    <a:pt x="265" y="108"/>
                  </a:lnTo>
                  <a:lnTo>
                    <a:pt x="265" y="103"/>
                  </a:lnTo>
                  <a:lnTo>
                    <a:pt x="268" y="100"/>
                  </a:lnTo>
                  <a:lnTo>
                    <a:pt x="272" y="97"/>
                  </a:lnTo>
                  <a:lnTo>
                    <a:pt x="276" y="96"/>
                  </a:lnTo>
                  <a:lnTo>
                    <a:pt x="281" y="97"/>
                  </a:lnTo>
                  <a:lnTo>
                    <a:pt x="285" y="100"/>
                  </a:lnTo>
                  <a:lnTo>
                    <a:pt x="287" y="103"/>
                  </a:lnTo>
                  <a:lnTo>
                    <a:pt x="288" y="108"/>
                  </a:lnTo>
                  <a:lnTo>
                    <a:pt x="288" y="179"/>
                  </a:lnTo>
                  <a:close/>
                  <a:moveTo>
                    <a:pt x="288" y="304"/>
                  </a:moveTo>
                  <a:lnTo>
                    <a:pt x="288" y="323"/>
                  </a:lnTo>
                  <a:lnTo>
                    <a:pt x="288" y="365"/>
                  </a:lnTo>
                  <a:lnTo>
                    <a:pt x="287" y="373"/>
                  </a:lnTo>
                  <a:lnTo>
                    <a:pt x="285" y="382"/>
                  </a:lnTo>
                  <a:lnTo>
                    <a:pt x="281" y="389"/>
                  </a:lnTo>
                  <a:lnTo>
                    <a:pt x="275" y="395"/>
                  </a:lnTo>
                  <a:lnTo>
                    <a:pt x="269" y="399"/>
                  </a:lnTo>
                  <a:lnTo>
                    <a:pt x="262" y="404"/>
                  </a:lnTo>
                  <a:lnTo>
                    <a:pt x="254" y="407"/>
                  </a:lnTo>
                  <a:lnTo>
                    <a:pt x="246" y="407"/>
                  </a:lnTo>
                  <a:lnTo>
                    <a:pt x="241" y="407"/>
                  </a:lnTo>
                  <a:lnTo>
                    <a:pt x="237" y="403"/>
                  </a:lnTo>
                  <a:lnTo>
                    <a:pt x="235" y="399"/>
                  </a:lnTo>
                  <a:lnTo>
                    <a:pt x="234" y="395"/>
                  </a:lnTo>
                  <a:lnTo>
                    <a:pt x="235" y="390"/>
                  </a:lnTo>
                  <a:lnTo>
                    <a:pt x="237" y="386"/>
                  </a:lnTo>
                  <a:lnTo>
                    <a:pt x="241" y="384"/>
                  </a:lnTo>
                  <a:lnTo>
                    <a:pt x="246" y="383"/>
                  </a:lnTo>
                  <a:lnTo>
                    <a:pt x="249" y="383"/>
                  </a:lnTo>
                  <a:lnTo>
                    <a:pt x="253" y="382"/>
                  </a:lnTo>
                  <a:lnTo>
                    <a:pt x="256" y="380"/>
                  </a:lnTo>
                  <a:lnTo>
                    <a:pt x="259" y="378"/>
                  </a:lnTo>
                  <a:lnTo>
                    <a:pt x="261" y="374"/>
                  </a:lnTo>
                  <a:lnTo>
                    <a:pt x="262" y="372"/>
                  </a:lnTo>
                  <a:lnTo>
                    <a:pt x="263" y="368"/>
                  </a:lnTo>
                  <a:lnTo>
                    <a:pt x="265" y="365"/>
                  </a:lnTo>
                  <a:lnTo>
                    <a:pt x="265" y="335"/>
                  </a:lnTo>
                  <a:lnTo>
                    <a:pt x="204" y="335"/>
                  </a:lnTo>
                  <a:lnTo>
                    <a:pt x="199" y="334"/>
                  </a:lnTo>
                  <a:lnTo>
                    <a:pt x="196" y="332"/>
                  </a:lnTo>
                  <a:lnTo>
                    <a:pt x="193" y="328"/>
                  </a:lnTo>
                  <a:lnTo>
                    <a:pt x="192" y="323"/>
                  </a:lnTo>
                  <a:lnTo>
                    <a:pt x="192" y="251"/>
                  </a:lnTo>
                  <a:lnTo>
                    <a:pt x="193" y="247"/>
                  </a:lnTo>
                  <a:lnTo>
                    <a:pt x="196" y="242"/>
                  </a:lnTo>
                  <a:lnTo>
                    <a:pt x="199" y="240"/>
                  </a:lnTo>
                  <a:lnTo>
                    <a:pt x="204" y="239"/>
                  </a:lnTo>
                  <a:lnTo>
                    <a:pt x="276" y="239"/>
                  </a:lnTo>
                  <a:lnTo>
                    <a:pt x="281" y="240"/>
                  </a:lnTo>
                  <a:lnTo>
                    <a:pt x="285" y="242"/>
                  </a:lnTo>
                  <a:lnTo>
                    <a:pt x="287" y="247"/>
                  </a:lnTo>
                  <a:lnTo>
                    <a:pt x="288" y="251"/>
                  </a:lnTo>
                  <a:lnTo>
                    <a:pt x="288" y="304"/>
                  </a:lnTo>
                  <a:close/>
                  <a:moveTo>
                    <a:pt x="707" y="0"/>
                  </a:moveTo>
                  <a:lnTo>
                    <a:pt x="12" y="0"/>
                  </a:lnTo>
                  <a:lnTo>
                    <a:pt x="8" y="1"/>
                  </a:lnTo>
                  <a:lnTo>
                    <a:pt x="4" y="3"/>
                  </a:lnTo>
                  <a:lnTo>
                    <a:pt x="2" y="7"/>
                  </a:lnTo>
                  <a:lnTo>
                    <a:pt x="0" y="12"/>
                  </a:lnTo>
                  <a:lnTo>
                    <a:pt x="0" y="467"/>
                  </a:lnTo>
                  <a:lnTo>
                    <a:pt x="2" y="472"/>
                  </a:lnTo>
                  <a:lnTo>
                    <a:pt x="4" y="476"/>
                  </a:lnTo>
                  <a:lnTo>
                    <a:pt x="8" y="478"/>
                  </a:lnTo>
                  <a:lnTo>
                    <a:pt x="12" y="479"/>
                  </a:lnTo>
                  <a:lnTo>
                    <a:pt x="192" y="479"/>
                  </a:lnTo>
                  <a:lnTo>
                    <a:pt x="192" y="586"/>
                  </a:lnTo>
                  <a:lnTo>
                    <a:pt x="193" y="590"/>
                  </a:lnTo>
                  <a:lnTo>
                    <a:pt x="194" y="593"/>
                  </a:lnTo>
                  <a:lnTo>
                    <a:pt x="197" y="596"/>
                  </a:lnTo>
                  <a:lnTo>
                    <a:pt x="199" y="598"/>
                  </a:lnTo>
                  <a:lnTo>
                    <a:pt x="201" y="598"/>
                  </a:lnTo>
                  <a:lnTo>
                    <a:pt x="204" y="598"/>
                  </a:lnTo>
                  <a:lnTo>
                    <a:pt x="209" y="598"/>
                  </a:lnTo>
                  <a:lnTo>
                    <a:pt x="212" y="596"/>
                  </a:lnTo>
                  <a:lnTo>
                    <a:pt x="341" y="479"/>
                  </a:lnTo>
                  <a:lnTo>
                    <a:pt x="707" y="479"/>
                  </a:lnTo>
                  <a:lnTo>
                    <a:pt x="712" y="478"/>
                  </a:lnTo>
                  <a:lnTo>
                    <a:pt x="715" y="476"/>
                  </a:lnTo>
                  <a:lnTo>
                    <a:pt x="718" y="472"/>
                  </a:lnTo>
                  <a:lnTo>
                    <a:pt x="719" y="467"/>
                  </a:lnTo>
                  <a:lnTo>
                    <a:pt x="719" y="12"/>
                  </a:lnTo>
                  <a:lnTo>
                    <a:pt x="718" y="7"/>
                  </a:lnTo>
                  <a:lnTo>
                    <a:pt x="715" y="3"/>
                  </a:lnTo>
                  <a:lnTo>
                    <a:pt x="712" y="1"/>
                  </a:lnTo>
                  <a:lnTo>
                    <a:pt x="707" y="0"/>
                  </a:lnTo>
                  <a:lnTo>
                    <a:pt x="7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4" name="Rectangle 153">
            <a:extLst>
              <a:ext uri="{FF2B5EF4-FFF2-40B4-BE49-F238E27FC236}">
                <a16:creationId xmlns="" xmlns:a16="http://schemas.microsoft.com/office/drawing/2014/main" id="{7FF2759E-3A46-413D-B740-CA4E540BAFE2}"/>
              </a:ext>
            </a:extLst>
          </p:cNvPr>
          <p:cNvSpPr/>
          <p:nvPr/>
        </p:nvSpPr>
        <p:spPr>
          <a:xfrm>
            <a:off x="8047665" y="1955266"/>
            <a:ext cx="2743200" cy="21544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sz="1400" b="1" i="1" dirty="0" smtClean="0"/>
              <a:t>B</a:t>
            </a:r>
            <a:r>
              <a:rPr lang="bs-Latn-BA" sz="1400" b="1" i="1" dirty="0" smtClean="0"/>
              <a:t>iografije članova Odbora</a:t>
            </a:r>
            <a:endParaRPr lang="en-US" sz="1400" b="1" i="1" dirty="0"/>
          </a:p>
        </p:txBody>
      </p:sp>
      <p:sp>
        <p:nvSpPr>
          <p:cNvPr id="157" name="Rectangle 156">
            <a:extLst>
              <a:ext uri="{FF2B5EF4-FFF2-40B4-BE49-F238E27FC236}">
                <a16:creationId xmlns="" xmlns:a16="http://schemas.microsoft.com/office/drawing/2014/main" id="{E1A98E13-045A-4658-99DF-CE883DB5B1BA}"/>
              </a:ext>
            </a:extLst>
          </p:cNvPr>
          <p:cNvSpPr/>
          <p:nvPr/>
        </p:nvSpPr>
        <p:spPr>
          <a:xfrm>
            <a:off x="8047665" y="4913737"/>
            <a:ext cx="2743200" cy="21544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bs-Latn-BA" sz="1400" b="1" i="1" dirty="0" smtClean="0"/>
              <a:t>Pravilnik D</a:t>
            </a:r>
            <a:r>
              <a:rPr lang="en-US" sz="1400" b="1" i="1" dirty="0" smtClean="0"/>
              <a:t>MO </a:t>
            </a:r>
            <a:r>
              <a:rPr lang="bs-Latn-BA" sz="1400" b="1" i="1" dirty="0" smtClean="0"/>
              <a:t>-a</a:t>
            </a:r>
            <a:endParaRPr lang="en-US" sz="1400" b="1" i="1" dirty="0"/>
          </a:p>
        </p:txBody>
      </p:sp>
      <p:sp>
        <p:nvSpPr>
          <p:cNvPr id="160" name="Rectangle 159">
            <a:extLst>
              <a:ext uri="{FF2B5EF4-FFF2-40B4-BE49-F238E27FC236}">
                <a16:creationId xmlns="" xmlns:a16="http://schemas.microsoft.com/office/drawing/2014/main" id="{34B9FDA9-AE08-460C-A47F-E402DAF54B00}"/>
              </a:ext>
            </a:extLst>
          </p:cNvPr>
          <p:cNvSpPr/>
          <p:nvPr/>
        </p:nvSpPr>
        <p:spPr>
          <a:xfrm>
            <a:off x="1401135" y="1955266"/>
            <a:ext cx="2743200" cy="21544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r"/>
            <a:r>
              <a:rPr lang="bs-Latn-BA" sz="1400" b="1" i="1" dirty="0" smtClean="0"/>
              <a:t>Politike zapošljvanja</a:t>
            </a:r>
            <a:endParaRPr lang="en-US" sz="1400" b="1" i="1" dirty="0"/>
          </a:p>
        </p:txBody>
      </p:sp>
      <p:sp>
        <p:nvSpPr>
          <p:cNvPr id="163" name="Rectangle 162">
            <a:extLst>
              <a:ext uri="{FF2B5EF4-FFF2-40B4-BE49-F238E27FC236}">
                <a16:creationId xmlns="" xmlns:a16="http://schemas.microsoft.com/office/drawing/2014/main" id="{4C04FB88-7BEE-496C-816B-0743602D9E25}"/>
              </a:ext>
            </a:extLst>
          </p:cNvPr>
          <p:cNvSpPr/>
          <p:nvPr/>
        </p:nvSpPr>
        <p:spPr>
          <a:xfrm>
            <a:off x="1401135" y="4913737"/>
            <a:ext cx="2743200" cy="21544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r"/>
            <a:r>
              <a:rPr lang="bs-Latn-BA" sz="1400" b="1" i="1" dirty="0" smtClean="0"/>
              <a:t>Raspored sastanaka Odbora</a:t>
            </a:r>
            <a:endParaRPr lang="en-US" sz="1400" b="1" i="1" dirty="0"/>
          </a:p>
        </p:txBody>
      </p:sp>
      <p:sp>
        <p:nvSpPr>
          <p:cNvPr id="166" name="Rectangle 165">
            <a:extLst>
              <a:ext uri="{FF2B5EF4-FFF2-40B4-BE49-F238E27FC236}">
                <a16:creationId xmlns="" xmlns:a16="http://schemas.microsoft.com/office/drawing/2014/main" id="{9FBDB48E-DDDA-4E0B-8D83-74AD0ECA4398}"/>
              </a:ext>
            </a:extLst>
          </p:cNvPr>
          <p:cNvSpPr/>
          <p:nvPr/>
        </p:nvSpPr>
        <p:spPr>
          <a:xfrm>
            <a:off x="8664142" y="3419854"/>
            <a:ext cx="2743200" cy="21544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bs-Latn-BA" sz="1400" b="1" i="1" dirty="0" smtClean="0"/>
              <a:t>Politika sprječavanja sukoba interesa</a:t>
            </a:r>
            <a:endParaRPr lang="en-US" sz="1400" b="1" i="1" dirty="0"/>
          </a:p>
        </p:txBody>
      </p:sp>
      <p:sp>
        <p:nvSpPr>
          <p:cNvPr id="169" name="Rectangle 168">
            <a:extLst>
              <a:ext uri="{FF2B5EF4-FFF2-40B4-BE49-F238E27FC236}">
                <a16:creationId xmlns="" xmlns:a16="http://schemas.microsoft.com/office/drawing/2014/main" id="{2A2BA2B0-573F-4CE5-B88B-B80E4064BAC4}"/>
              </a:ext>
            </a:extLst>
          </p:cNvPr>
          <p:cNvSpPr/>
          <p:nvPr/>
        </p:nvSpPr>
        <p:spPr>
          <a:xfrm>
            <a:off x="788836" y="3419854"/>
            <a:ext cx="2743200" cy="21544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r"/>
            <a:r>
              <a:rPr lang="bs-Latn-BA" sz="1400" b="1" i="1" dirty="0" smtClean="0"/>
              <a:t>Strateški plan D</a:t>
            </a:r>
            <a:r>
              <a:rPr lang="en-US" sz="1400" b="1" i="1" dirty="0" smtClean="0"/>
              <a:t>MO</a:t>
            </a:r>
            <a:r>
              <a:rPr lang="bs-Latn-BA" sz="1400" b="1" i="1" dirty="0" smtClean="0"/>
              <a:t>-a</a:t>
            </a:r>
            <a:endParaRPr lang="en-US" sz="1400" b="1" i="1" dirty="0"/>
          </a:p>
        </p:txBody>
      </p:sp>
      <p:sp>
        <p:nvSpPr>
          <p:cNvPr id="73" name="Rectangle 72">
            <a:extLst>
              <a:ext uri="{FF2B5EF4-FFF2-40B4-BE49-F238E27FC236}">
                <a16:creationId xmlns="" xmlns:a16="http://schemas.microsoft.com/office/drawing/2014/main" id="{29983DB6-5E94-A64C-985E-73F2EB99A25E}"/>
              </a:ext>
            </a:extLst>
          </p:cNvPr>
          <p:cNvSpPr/>
          <p:nvPr/>
        </p:nvSpPr>
        <p:spPr>
          <a:xfrm>
            <a:off x="6651300" y="1220009"/>
            <a:ext cx="2743200" cy="21544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bs-Latn-BA" sz="1400" b="1" i="1" dirty="0" smtClean="0"/>
              <a:t>Finansijski dokumenti organizacije </a:t>
            </a:r>
            <a:endParaRPr lang="en-US" sz="1400" b="1" i="1" dirty="0"/>
          </a:p>
        </p:txBody>
      </p:sp>
      <p:sp>
        <p:nvSpPr>
          <p:cNvPr id="76" name="Rectangle 75">
            <a:extLst>
              <a:ext uri="{FF2B5EF4-FFF2-40B4-BE49-F238E27FC236}">
                <a16:creationId xmlns="" xmlns:a16="http://schemas.microsoft.com/office/drawing/2014/main" id="{B003D95E-4AD0-144F-A31F-FFC0BBDBD7E2}"/>
              </a:ext>
            </a:extLst>
          </p:cNvPr>
          <p:cNvSpPr/>
          <p:nvPr/>
        </p:nvSpPr>
        <p:spPr>
          <a:xfrm>
            <a:off x="3102290" y="6056653"/>
            <a:ext cx="2743200" cy="21544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r"/>
            <a:r>
              <a:rPr lang="bs-Latn-BA" sz="1400" b="1" i="1" dirty="0" smtClean="0"/>
              <a:t>Godišnji izvještaj</a:t>
            </a:r>
            <a:endParaRPr lang="en-US" sz="1400" b="1" i="1" dirty="0"/>
          </a:p>
        </p:txBody>
      </p:sp>
    </p:spTree>
    <p:extLst>
      <p:ext uri="{BB962C8B-B14F-4D97-AF65-F5344CB8AC3E}">
        <p14:creationId xmlns:p14="http://schemas.microsoft.com/office/powerpoint/2010/main" val="738321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85F9E2F-368E-4B76-A045-3A6B27091EEC}"/>
              </a:ext>
            </a:extLst>
          </p:cNvPr>
          <p:cNvSpPr/>
          <p:nvPr/>
        </p:nvSpPr>
        <p:spPr>
          <a:xfrm>
            <a:off x="0" y="323850"/>
            <a:ext cx="12192000" cy="6210302"/>
          </a:xfrm>
          <a:prstGeom prst="rect">
            <a:avLst/>
          </a:prstGeom>
          <a:pattFill prst="shingle">
            <a:fgClr>
              <a:schemeClr val="tx1">
                <a:lumMod val="75000"/>
                <a:lumOff val="25000"/>
              </a:schemeClr>
            </a:fgClr>
            <a:bgClr>
              <a:schemeClr val="tx1">
                <a:lumMod val="65000"/>
                <a:lumOff val="3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3A3324E9-A108-48A4-AD45-DC79CF9A4E93}"/>
              </a:ext>
            </a:extLst>
          </p:cNvPr>
          <p:cNvSpPr/>
          <p:nvPr/>
        </p:nvSpPr>
        <p:spPr>
          <a:xfrm>
            <a:off x="0" y="6608618"/>
            <a:ext cx="12192000" cy="2493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6AB365C9-EE0B-4552-ADEA-F3C6E3A667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9400" y="2971953"/>
            <a:ext cx="6553200" cy="914096"/>
          </a:xfrm>
        </p:spPr>
        <p:txBody>
          <a:bodyPr wrap="square" lIns="0" tIns="0" rIns="0" bIns="0" anchor="ctr">
            <a:spAutoFit/>
          </a:bodyPr>
          <a:lstStyle/>
          <a:p>
            <a:r>
              <a:rPr lang="bs-Latn-BA" sz="6600" b="1" dirty="0" smtClean="0">
                <a:solidFill>
                  <a:schemeClr val="bg1"/>
                </a:solidFill>
              </a:rPr>
              <a:t>HVALA</a:t>
            </a:r>
            <a:endParaRPr lang="en-US" sz="6600" b="1" dirty="0">
              <a:solidFill>
                <a:schemeClr val="bg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B0C041C7-2D38-41BB-9D9B-A7874144CB70}"/>
              </a:ext>
            </a:extLst>
          </p:cNvPr>
          <p:cNvGrpSpPr/>
          <p:nvPr/>
        </p:nvGrpSpPr>
        <p:grpSpPr>
          <a:xfrm>
            <a:off x="2565400" y="1112313"/>
            <a:ext cx="7061200" cy="4633374"/>
            <a:chOff x="2565400" y="824669"/>
            <a:chExt cx="7061200" cy="4633374"/>
          </a:xfrm>
        </p:grpSpPr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B5A345C8-581F-4E02-AB88-E56A0DF9B1E1}"/>
                </a:ext>
              </a:extLst>
            </p:cNvPr>
            <p:cNvSpPr/>
            <p:nvPr/>
          </p:nvSpPr>
          <p:spPr>
            <a:xfrm>
              <a:off x="2565400" y="1060865"/>
              <a:ext cx="7061200" cy="3911600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="" xmlns:a16="http://schemas.microsoft.com/office/drawing/2014/main" id="{51B80FB0-7064-40C2-91E4-D3C3EEFB81A4}"/>
                </a:ext>
              </a:extLst>
            </p:cNvPr>
            <p:cNvCxnSpPr/>
            <p:nvPr/>
          </p:nvCxnSpPr>
          <p:spPr>
            <a:xfrm>
              <a:off x="8750300" y="824669"/>
              <a:ext cx="725093" cy="725093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B9D51186-8381-473E-970D-64ECBEA94056}"/>
                </a:ext>
              </a:extLst>
            </p:cNvPr>
            <p:cNvCxnSpPr/>
            <p:nvPr/>
          </p:nvCxnSpPr>
          <p:spPr>
            <a:xfrm>
              <a:off x="2819400" y="4732950"/>
              <a:ext cx="725093" cy="725093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98A91CFF-07ED-4DA0-88BC-63263C68FE5B}"/>
              </a:ext>
            </a:extLst>
          </p:cNvPr>
          <p:cNvSpPr/>
          <p:nvPr/>
        </p:nvSpPr>
        <p:spPr>
          <a:xfrm>
            <a:off x="0" y="0"/>
            <a:ext cx="12192000" cy="2493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39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dern 03">
      <a:majorFont>
        <a:latin typeface="Segoe U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ject Communications" ma:contentTypeID="0x0101008DA58B5CA681664FAB24816C56F410850900F12FF045A0731C499733B8DF3E9B4B61" ma:contentTypeVersion="19" ma:contentTypeDescription="Project Communications" ma:contentTypeScope="" ma:versionID="3d41ed4a5e8175a6ab18770986de3f05">
  <xsd:schema xmlns:xsd="http://www.w3.org/2001/XMLSchema" xmlns:xs="http://www.w3.org/2001/XMLSchema" xmlns:p="http://schemas.microsoft.com/office/2006/metadata/properties" xmlns:ns2="8d7096d6-fc66-4344-9e3f-2445529a09f6" xmlns:ns4="73dabb1f-d496-44a0-863e-8218035892af" targetNamespace="http://schemas.microsoft.com/office/2006/metadata/properties" ma:root="true" ma:fieldsID="8eee641b83beb9488ab6dc6a80fce601" ns2:_="" ns4:_="">
    <xsd:import namespace="8d7096d6-fc66-4344-9e3f-2445529a09f6"/>
    <xsd:import namespace="73dabb1f-d496-44a0-863e-8218035892af"/>
    <xsd:element name="properties">
      <xsd:complexType>
        <xsd:sequence>
          <xsd:element name="documentManagement">
            <xsd:complexType>
              <xsd:all>
                <xsd:element ref="ns2:hbf0c10381aa4bd59932b5b7da857fed" minOccurs="0"/>
                <xsd:element ref="ns2:TaxCatchAll" minOccurs="0"/>
                <xsd:element ref="ns2:TaxCatchAllLabel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7096d6-fc66-4344-9e3f-2445529a09f6" elementFormDefault="qualified">
    <xsd:import namespace="http://schemas.microsoft.com/office/2006/documentManagement/types"/>
    <xsd:import namespace="http://schemas.microsoft.com/office/infopath/2007/PartnerControls"/>
    <xsd:element name="hbf0c10381aa4bd59932b5b7da857fed" ma:index="8" nillable="true" ma:taxonomy="true" ma:internalName="hbf0c10381aa4bd59932b5b7da857fed" ma:taxonomyFieldName="Project_x0020_Document_x0020_Type" ma:displayName="Project Document Type" ma:default="" ma:fieldId="{1bf0c103-81aa-4bd5-9932-b5b7da857fed}" ma:sspId="822e118f-d533-465d-b5ca-7beed2256e09" ma:termSetId="d8a5acf7-091c-4877-b363-b3708ae0704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d7eb6869-4815-4059-8082-2e735e3fae7b}" ma:internalName="TaxCatchAll" ma:showField="CatchAllData" ma:web="6135605d-c855-4a93-a878-c60accf04e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d7eb6869-4815-4059-8082-2e735e3fae7b}" ma:internalName="TaxCatchAllLabel" ma:readOnly="true" ma:showField="CatchAllDataLabel" ma:web="6135605d-c855-4a93-a878-c60accf04e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dabb1f-d496-44a0-863e-8218035892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bf0c10381aa4bd59932b5b7da857fed xmlns="8d7096d6-fc66-4344-9e3f-2445529a09f6">
      <Terms xmlns="http://schemas.microsoft.com/office/infopath/2007/PartnerControls"/>
    </hbf0c10381aa4bd59932b5b7da857fed>
    <TaxCatchAll xmlns="8d7096d6-fc66-4344-9e3f-2445529a09f6"/>
  </documentManagement>
</p:properties>
</file>

<file path=customXml/item4.xml><?xml version="1.0" encoding="utf-8"?>
<?mso-contentType ?>
<SharedContentType xmlns="Microsoft.SharePoint.Taxonomy.ContentTypeSync" SourceId="822e118f-d533-465d-b5ca-7beed2256e09" ContentTypeId="0x0101008DA58B5CA681664FAB24816C56F4108509" PreviousValue="false"/>
</file>

<file path=customXml/itemProps1.xml><?xml version="1.0" encoding="utf-8"?>
<ds:datastoreItem xmlns:ds="http://schemas.openxmlformats.org/officeDocument/2006/customXml" ds:itemID="{D8318F23-C77B-47C3-A68E-84A26E8ED954}"/>
</file>

<file path=customXml/itemProps2.xml><?xml version="1.0" encoding="utf-8"?>
<ds:datastoreItem xmlns:ds="http://schemas.openxmlformats.org/officeDocument/2006/customXml" ds:itemID="{ED6FE50C-3331-4287-B60C-33136D7EFF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8F3028-DDCA-4D82-B2AF-ED43527DA38D}">
  <ds:schemaRefs>
    <ds:schemaRef ds:uri="http://schemas.microsoft.com/office/2006/metadata/properties"/>
    <ds:schemaRef ds:uri="http://schemas.microsoft.com/office/infopath/2007/PartnerControls"/>
    <ds:schemaRef ds:uri="8d7096d6-fc66-4344-9e3f-2445529a09f6"/>
  </ds:schemaRefs>
</ds:datastoreItem>
</file>

<file path=customXml/itemProps4.xml><?xml version="1.0" encoding="utf-8"?>
<ds:datastoreItem xmlns:ds="http://schemas.openxmlformats.org/officeDocument/2006/customXml" ds:itemID="{92C45B89-2F01-4CD6-8C62-CDED67FEFB8A}"/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211</Words>
  <Application>Microsoft Office PowerPoint</Application>
  <PresentationFormat>Custom</PresentationFormat>
  <Paragraphs>104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UPOZNAVANJE NOVIH ČLANOVA ODBORA SA ORGANIZACIJOM </vt:lpstr>
      <vt:lpstr>O organizaciji </vt:lpstr>
      <vt:lpstr>O organizaciji </vt:lpstr>
      <vt:lpstr>O Odboru</vt:lpstr>
      <vt:lpstr>ORGANIZACIONA ŠEMA</vt:lpstr>
      <vt:lpstr>Uloga + odgovornosti odbora</vt:lpstr>
      <vt:lpstr>Spisak literature:  Politike i smjernice Odbora +</vt:lpstr>
      <vt:lpstr>HVALA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Nugroho Ade</dc:creator>
  <cp:lastModifiedBy>Dijana Keselj-Novakovic</cp:lastModifiedBy>
  <cp:revision>113</cp:revision>
  <dcterms:created xsi:type="dcterms:W3CDTF">2018-07-13T04:28:19Z</dcterms:created>
  <dcterms:modified xsi:type="dcterms:W3CDTF">2021-07-18T13:33:48Z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0x0101008DA58B5CA681664FAB24816C56F410850900F12FF045A0731C499733B8DF3E9B4B61</vt:lpwstr>
  </property>
  <property fmtid="{D5CDD505-2E9C-101B-9397-08002B2CF9AE}" pid="3" name="Project Document Type">
    <vt:lpwstr/>
  </property>
</Properties>
</file>